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6A79F1C-8790-4B46-869D-D66B12AC9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660" y="1673904"/>
            <a:ext cx="7830704" cy="2387600"/>
          </a:xfrm>
        </p:spPr>
        <p:txBody>
          <a:bodyPr anchor="ctr"/>
          <a:lstStyle>
            <a:lvl1pPr algn="ctr"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7FFA86B-0EB6-4C9B-B328-B69E4AACB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658" y="4153579"/>
            <a:ext cx="7830705" cy="16557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00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dirty="0"/>
              <a:t>לחץ כדי לערוך סגנון כותרת משנה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51A3E1A-36C8-4BF5-A4DC-49317E5D2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3291" y="6302612"/>
            <a:ext cx="824345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593D750E-4B78-4E99-B797-546BD618210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8374967" y="1731056"/>
            <a:ext cx="3086971" cy="410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2574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B40F022-CF27-4F73-AE0B-DA92FD2AA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475" y="212720"/>
            <a:ext cx="10407368" cy="1325563"/>
          </a:xfrm>
        </p:spPr>
        <p:txBody>
          <a:bodyPr/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7C781560-2AA7-4C98-8D39-80D6B859A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16ADE57F-3843-4D98-AA89-DD29BA5C1B37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115360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362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58EECC82-4332-49EA-847F-41B22437D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6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E1A16F33-DBE0-4BC5-BD58-A0E16D77855E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0" y="115360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6469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8E5C784-F334-43E5-A046-DF578727C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290939"/>
            <a:ext cx="4571999" cy="1766461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268839B-4862-433B-8175-70CF96E82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183" y="290945"/>
            <a:ext cx="6830290" cy="6262255"/>
          </a:xfrm>
        </p:spPr>
        <p:txBody>
          <a:bodyPr/>
          <a:lstStyle>
            <a:lvl1pPr>
              <a:lnSpc>
                <a:spcPct val="100000"/>
              </a:lnSpc>
              <a:defRPr sz="36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2800"/>
            </a:lvl3pPr>
            <a:lvl4pPr>
              <a:lnSpc>
                <a:spcPct val="100000"/>
              </a:lnSpc>
              <a:defRPr sz="2400"/>
            </a:lvl4pPr>
            <a:lvl5pPr>
              <a:lnSpc>
                <a:spcPct val="100000"/>
              </a:lnSpc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7AAB3812-692F-4F79-9827-0B088A040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87927" y="2057400"/>
            <a:ext cx="4571999" cy="4495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6C59B1E6-B599-4392-8175-5CF8D1B5A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4D2ADD6C-FE7C-4F4D-B5CC-E4857F528DA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212642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5937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F7EA1B9-B76B-4AF7-9281-6B1D0B710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474" y="304801"/>
            <a:ext cx="4433454" cy="175259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83965521-383A-49A3-8066-2866AB38F1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53891" y="360218"/>
            <a:ext cx="6830291" cy="61929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30970271-4AEB-4869-99C2-622C4F1BB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6474" y="2057399"/>
            <a:ext cx="4433454" cy="44958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CDDD0AA-895B-41BD-AE4E-F49CC9BCE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7776104A-7E6C-4C52-AAB7-999E2B16864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212642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4333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719DC7E-4A50-4826-83BC-C4C4A421E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6231057B-48C3-45EA-A826-EB56AA3D64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31BE8EE-A0E2-4302-8E78-BA972A2DC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7BBF3099-AE15-4B50-8174-AA42555C593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212642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86579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88CFDEF7-3E06-4A10-BE08-31F10EBCC1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92939" y="268140"/>
            <a:ext cx="2628900" cy="6201930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F2EC51E7-36F5-447A-812A-2114C0210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01782" y="268140"/>
            <a:ext cx="8738757" cy="6201930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AF407BF-4D81-477A-BB2B-21DF59EFB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1EA2E4ED-4387-4D58-B2F0-CA628790DA5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 rot="5400000">
            <a:off x="10624019" y="-133658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8349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משולש שווה-שוקיים 11">
            <a:extLst>
              <a:ext uri="{FF2B5EF4-FFF2-40B4-BE49-F238E27FC236}">
                <a16:creationId xmlns:a16="http://schemas.microsoft.com/office/drawing/2014/main" id="{21B19517-9814-4103-86F7-AB8A29F722EE}"/>
              </a:ext>
            </a:extLst>
          </p:cNvPr>
          <p:cNvSpPr/>
          <p:nvPr userDrawn="1"/>
        </p:nvSpPr>
        <p:spPr>
          <a:xfrm rot="16200000">
            <a:off x="8022901" y="2667787"/>
            <a:ext cx="4862945" cy="3491603"/>
          </a:xfrm>
          <a:prstGeom prst="triangle">
            <a:avLst>
              <a:gd name="adj" fmla="val 0"/>
            </a:avLst>
          </a:prstGeom>
          <a:gradFill flip="none" rotWithShape="1">
            <a:gsLst>
              <a:gs pos="1000">
                <a:srgbClr val="95B65D"/>
              </a:gs>
              <a:gs pos="97000">
                <a:srgbClr val="FFE593">
                  <a:alpha val="26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משולש שווה-שוקיים 6">
            <a:extLst>
              <a:ext uri="{FF2B5EF4-FFF2-40B4-BE49-F238E27FC236}">
                <a16:creationId xmlns:a16="http://schemas.microsoft.com/office/drawing/2014/main" id="{3A784CEE-05A7-4F1D-8B3D-D04A4EC4F579}"/>
              </a:ext>
            </a:extLst>
          </p:cNvPr>
          <p:cNvSpPr/>
          <p:nvPr userDrawn="1"/>
        </p:nvSpPr>
        <p:spPr>
          <a:xfrm rot="10800000">
            <a:off x="8708570" y="-1"/>
            <a:ext cx="3483428" cy="5184096"/>
          </a:xfrm>
          <a:prstGeom prst="triangle">
            <a:avLst>
              <a:gd name="adj" fmla="val 0"/>
            </a:avLst>
          </a:prstGeom>
          <a:gradFill flip="none" rotWithShape="1">
            <a:gsLst>
              <a:gs pos="98000">
                <a:srgbClr val="F33FAA"/>
              </a:gs>
              <a:gs pos="55000">
                <a:srgbClr val="F9929F">
                  <a:alpha val="36000"/>
                </a:srgbClr>
              </a:gs>
              <a:gs pos="2000">
                <a:srgbClr val="FFE593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56A79F1C-8790-4B46-869D-D66B12AC9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382" y="2488030"/>
            <a:ext cx="8364848" cy="1573473"/>
          </a:xfrm>
          <a:prstGeom prst="rect">
            <a:avLst/>
          </a:prstGeom>
          <a:solidFill>
            <a:srgbClr val="CA0C7D">
              <a:alpha val="24000"/>
            </a:srgbClr>
          </a:solidFill>
          <a:ln>
            <a:noFill/>
          </a:ln>
        </p:spPr>
        <p:txBody>
          <a:bodyPr anchor="ctr"/>
          <a:lstStyle>
            <a:lvl1pPr algn="r">
              <a:defRPr lang="he-IL" sz="54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7FFA86B-0EB6-4C9B-B328-B69E4AACB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1382" y="4148996"/>
            <a:ext cx="8364848" cy="1293865"/>
          </a:xfrm>
        </p:spPr>
        <p:txBody>
          <a:bodyPr anchor="ctr">
            <a:normAutofit/>
          </a:bodyPr>
          <a:lstStyle>
            <a:lvl1pPr marL="0" indent="0" algn="r">
              <a:buNone/>
              <a:defRPr sz="400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dirty="0"/>
              <a:t>לחץ כדי לערוך סגנון כותרת משנה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51A3E1A-36C8-4BF5-A4DC-49317E5D2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3291" y="6302612"/>
            <a:ext cx="824345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593D750E-4B78-4E99-B797-546BD618210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6419" y="22033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8259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שולש שווה-שוקיים 6">
            <a:extLst>
              <a:ext uri="{FF2B5EF4-FFF2-40B4-BE49-F238E27FC236}">
                <a16:creationId xmlns:a16="http://schemas.microsoft.com/office/drawing/2014/main" id="{3A784CEE-05A7-4F1D-8B3D-D04A4EC4F579}"/>
              </a:ext>
            </a:extLst>
          </p:cNvPr>
          <p:cNvSpPr/>
          <p:nvPr userDrawn="1"/>
        </p:nvSpPr>
        <p:spPr>
          <a:xfrm rot="10800000">
            <a:off x="8665028" y="-1"/>
            <a:ext cx="3526968" cy="5184096"/>
          </a:xfrm>
          <a:prstGeom prst="triangle">
            <a:avLst>
              <a:gd name="adj" fmla="val 0"/>
            </a:avLst>
          </a:prstGeom>
          <a:gradFill flip="none" rotWithShape="1">
            <a:gsLst>
              <a:gs pos="96656">
                <a:srgbClr val="49878E"/>
              </a:gs>
              <a:gs pos="95312">
                <a:srgbClr val="4F878F"/>
              </a:gs>
              <a:gs pos="2000">
                <a:srgbClr val="5A8890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56A79F1C-8790-4B46-869D-D66B12AC9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382" y="2488030"/>
            <a:ext cx="8364848" cy="1573473"/>
          </a:xfrm>
          <a:solidFill>
            <a:schemeClr val="tx2"/>
          </a:solidFill>
        </p:spPr>
        <p:txBody>
          <a:bodyPr anchor="ctr"/>
          <a:lstStyle>
            <a:lvl1pPr algn="r">
              <a:defRPr lang="he-IL" sz="5400" b="0" kern="1200" dirty="0" smtClean="0">
                <a:solidFill>
                  <a:srgbClr val="F33F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7FFA86B-0EB6-4C9B-B328-B69E4AACB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1382" y="4148996"/>
            <a:ext cx="8364848" cy="1293865"/>
          </a:xfrm>
        </p:spPr>
        <p:txBody>
          <a:bodyPr anchor="ctr">
            <a:normAutofit/>
          </a:bodyPr>
          <a:lstStyle>
            <a:lvl1pPr marL="0" indent="0" algn="r">
              <a:buNone/>
              <a:defRPr sz="400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dirty="0"/>
              <a:t>לחץ כדי לערוך סגנון כותרת משנה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51A3E1A-36C8-4BF5-A4DC-49317E5D2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3291" y="6302612"/>
            <a:ext cx="824345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593D750E-4B78-4E99-B797-546BD618210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6419" y="22033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משולש שווה-שוקיים 11">
            <a:extLst>
              <a:ext uri="{FF2B5EF4-FFF2-40B4-BE49-F238E27FC236}">
                <a16:creationId xmlns:a16="http://schemas.microsoft.com/office/drawing/2014/main" id="{21B19517-9814-4103-86F7-AB8A29F722EE}"/>
              </a:ext>
            </a:extLst>
          </p:cNvPr>
          <p:cNvSpPr/>
          <p:nvPr userDrawn="1"/>
        </p:nvSpPr>
        <p:spPr>
          <a:xfrm rot="16200000">
            <a:off x="7991601" y="2636484"/>
            <a:ext cx="3416059" cy="5001088"/>
          </a:xfrm>
          <a:prstGeom prst="triangle">
            <a:avLst>
              <a:gd name="adj" fmla="val 0"/>
            </a:avLst>
          </a:prstGeom>
          <a:gradFill flip="none" rotWithShape="1">
            <a:gsLst>
              <a:gs pos="1000">
                <a:schemeClr val="tx2">
                  <a:lumMod val="40000"/>
                  <a:lumOff val="60000"/>
                  <a:alpha val="22000"/>
                </a:schemeClr>
              </a:gs>
              <a:gs pos="97000">
                <a:schemeClr val="bg2">
                  <a:lumMod val="9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729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C1521CBB-0B8F-4303-A743-800878BD0DAA}"/>
              </a:ext>
            </a:extLst>
          </p:cNvPr>
          <p:cNvSpPr/>
          <p:nvPr userDrawn="1"/>
        </p:nvSpPr>
        <p:spPr>
          <a:xfrm>
            <a:off x="0" y="14744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משולש שווה-שוקיים 8">
            <a:extLst>
              <a:ext uri="{FF2B5EF4-FFF2-40B4-BE49-F238E27FC236}">
                <a16:creationId xmlns:a16="http://schemas.microsoft.com/office/drawing/2014/main" id="{D939D193-66DD-4B67-92C4-C30989C92F44}"/>
              </a:ext>
            </a:extLst>
          </p:cNvPr>
          <p:cNvSpPr/>
          <p:nvPr userDrawn="1"/>
        </p:nvSpPr>
        <p:spPr>
          <a:xfrm rot="10800000">
            <a:off x="8665028" y="-1"/>
            <a:ext cx="3526968" cy="5184096"/>
          </a:xfrm>
          <a:prstGeom prst="triangle">
            <a:avLst>
              <a:gd name="adj" fmla="val 0"/>
            </a:avLst>
          </a:prstGeom>
          <a:gradFill flip="none" rotWithShape="1">
            <a:gsLst>
              <a:gs pos="96656">
                <a:srgbClr val="49878E"/>
              </a:gs>
              <a:gs pos="95312">
                <a:srgbClr val="4F878F"/>
              </a:gs>
              <a:gs pos="2000">
                <a:srgbClr val="5A8890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F5E5F13-2B90-4FBB-878C-B6C2C30A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458" y="1563693"/>
            <a:ext cx="10315505" cy="5111744"/>
          </a:xfrm>
        </p:spPr>
        <p:txBody>
          <a:bodyPr/>
          <a:lstStyle>
            <a:lvl1pPr marL="2286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4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0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6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2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28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B66BBFA-A6FA-4D1F-9BC6-CD178DAB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845457" y="6310312"/>
            <a:ext cx="497114" cy="365125"/>
          </a:xfrm>
        </p:spPr>
        <p:txBody>
          <a:bodyPr/>
          <a:lstStyle>
            <a:lvl1pPr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F6FDBA91-8666-42C7-B07C-F6998CD414D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6419" y="22033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משולש שווה-שוקיים 10">
            <a:extLst>
              <a:ext uri="{FF2B5EF4-FFF2-40B4-BE49-F238E27FC236}">
                <a16:creationId xmlns:a16="http://schemas.microsoft.com/office/drawing/2014/main" id="{640294FD-C584-4DAB-AF87-68BD513069E9}"/>
              </a:ext>
            </a:extLst>
          </p:cNvPr>
          <p:cNvSpPr/>
          <p:nvPr userDrawn="1"/>
        </p:nvSpPr>
        <p:spPr>
          <a:xfrm rot="16200000">
            <a:off x="7991601" y="2636484"/>
            <a:ext cx="3416059" cy="5001088"/>
          </a:xfrm>
          <a:prstGeom prst="triangle">
            <a:avLst>
              <a:gd name="adj" fmla="val 0"/>
            </a:avLst>
          </a:prstGeom>
          <a:gradFill flip="none" rotWithShape="1">
            <a:gsLst>
              <a:gs pos="1000">
                <a:schemeClr val="tx2">
                  <a:lumMod val="40000"/>
                  <a:lumOff val="60000"/>
                  <a:alpha val="22000"/>
                </a:schemeClr>
              </a:gs>
              <a:gs pos="97000">
                <a:schemeClr val="bg2">
                  <a:lumMod val="9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655A842F-313C-4557-B151-DB2022E65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459" y="147415"/>
            <a:ext cx="9347879" cy="1325563"/>
          </a:xfrm>
          <a:solidFill>
            <a:srgbClr val="CA0C7D">
              <a:alpha val="33000"/>
            </a:srgbClr>
          </a:solidFill>
        </p:spPr>
        <p:txBody>
          <a:bodyPr>
            <a:noAutofit/>
          </a:bodyPr>
          <a:lstStyle>
            <a:lvl1pPr algn="ctr">
              <a:defRPr lang="he-IL" sz="5400" kern="1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896316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כותרת ותוכן"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C1521CBB-0B8F-4303-A743-800878BD0DAA}"/>
              </a:ext>
            </a:extLst>
          </p:cNvPr>
          <p:cNvSpPr/>
          <p:nvPr userDrawn="1"/>
        </p:nvSpPr>
        <p:spPr>
          <a:xfrm>
            <a:off x="0" y="14744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655A842F-313C-4557-B151-DB2022E65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0495" y="147415"/>
            <a:ext cx="10730406" cy="1325563"/>
          </a:xfrm>
        </p:spPr>
        <p:txBody>
          <a:bodyPr>
            <a:noAutofit/>
          </a:bodyPr>
          <a:lstStyle>
            <a:lvl1pPr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F5E5F13-2B90-4FBB-878C-B6C2C30A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563693"/>
            <a:ext cx="11326218" cy="5111744"/>
          </a:xfrm>
        </p:spPr>
        <p:txBody>
          <a:bodyPr/>
          <a:lstStyle>
            <a:lvl1pPr marL="2286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4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0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6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2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28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B66BBFA-A6FA-4D1F-9BC6-CD178DAB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845457" y="6310312"/>
            <a:ext cx="497114" cy="365125"/>
          </a:xfrm>
        </p:spPr>
        <p:txBody>
          <a:bodyPr/>
          <a:lstStyle>
            <a:lvl1pPr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D886A6E2-A55A-4973-98B2-EDCB2C21F72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65372" y="1474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8649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כותרת ותוכן"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C1521CBB-0B8F-4303-A743-800878BD0DAA}"/>
              </a:ext>
            </a:extLst>
          </p:cNvPr>
          <p:cNvSpPr/>
          <p:nvPr userDrawn="1"/>
        </p:nvSpPr>
        <p:spPr>
          <a:xfrm>
            <a:off x="0" y="14744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655A842F-313C-4557-B151-DB2022E65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121" y="147415"/>
            <a:ext cx="10795779" cy="1325563"/>
          </a:xfrm>
        </p:spPr>
        <p:txBody>
          <a:bodyPr>
            <a:noAutofit/>
          </a:bodyPr>
          <a:lstStyle>
            <a:lvl1pPr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F5E5F13-2B90-4FBB-878C-B6C2C30A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329" y="1563693"/>
            <a:ext cx="11625264" cy="5111744"/>
          </a:xfrm>
        </p:spPr>
        <p:txBody>
          <a:bodyPr/>
          <a:lstStyle>
            <a:lvl1pPr marL="2286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0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B66BBFA-A6FA-4D1F-9BC6-CD178DAB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845457" y="6310312"/>
            <a:ext cx="497114" cy="365125"/>
          </a:xfrm>
        </p:spPr>
        <p:txBody>
          <a:bodyPr/>
          <a:lstStyle>
            <a:lvl1pPr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DD6EE82C-3740-4E18-86B4-3170560D7A0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0" y="0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9852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1A3E0D03-2F4C-4747-9236-D64118DC76FE}"/>
              </a:ext>
            </a:extLst>
          </p:cNvPr>
          <p:cNvSpPr/>
          <p:nvPr userDrawn="1"/>
        </p:nvSpPr>
        <p:spPr>
          <a:xfrm>
            <a:off x="0" y="889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35000">
                <a:srgbClr val="A9D2D2"/>
              </a:gs>
              <a:gs pos="2000">
                <a:srgbClr val="3AADAD"/>
              </a:gs>
              <a:gs pos="0">
                <a:srgbClr val="74C0C0"/>
              </a:gs>
            </a:gsLst>
            <a:lin ang="24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78393A54-6EB8-4FA2-9AD2-A5EDFFA65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673927"/>
            <a:ext cx="6715579" cy="1833128"/>
          </a:xfrm>
          <a:solidFill>
            <a:srgbClr val="CA0C7D">
              <a:alpha val="23000"/>
            </a:srgbClr>
          </a:solidFill>
        </p:spPr>
        <p:txBody>
          <a:bodyPr anchor="ctr">
            <a:normAutofit/>
          </a:bodyPr>
          <a:lstStyle>
            <a:lvl1pPr>
              <a:defRPr lang="he-IL" sz="54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B4930217-E15C-4B86-99F0-6CB13CD20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6715579" cy="1500187"/>
          </a:xfrm>
        </p:spPr>
        <p:txBody>
          <a:bodyPr anchor="ctr">
            <a:normAutofit/>
          </a:bodyPr>
          <a:lstStyle>
            <a:lvl1pPr marL="0" indent="0">
              <a:buNone/>
              <a:defRPr lang="he-IL" sz="4000" kern="1200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4B12D49-C52D-40CA-AC13-D47F1FCB8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0891" y="6306696"/>
            <a:ext cx="810491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3076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8FEA27DD-795F-44D6-BE4F-60D819BB17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010" y="1579293"/>
            <a:ext cx="3238919" cy="4510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0543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207B3A3-467F-4156-8707-8B03BD51E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855" y="212720"/>
            <a:ext cx="10383988" cy="1325563"/>
          </a:xfrm>
        </p:spPr>
        <p:txBody>
          <a:bodyPr/>
          <a:lstStyle>
            <a:lvl1pPr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9920E7A-2F57-420D-A3DD-0F04FA3D69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1778" y="1645510"/>
            <a:ext cx="5756560" cy="4999770"/>
          </a:xfrm>
        </p:spPr>
        <p:txBody>
          <a:bodyPr/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0CD1F7E0-4CF2-46CB-A84B-DB52186636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9964" y="1645510"/>
            <a:ext cx="5756560" cy="499977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90886D0-6997-4A94-96ED-ADC10BA06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7AE0E881-8BD7-44F6-B90A-A7B5E773277A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-9808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6410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C0406F2-43B5-4DF0-BEEE-58438DD71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6476" y="240430"/>
            <a:ext cx="10252273" cy="1321773"/>
          </a:xfrm>
        </p:spPr>
        <p:txBody>
          <a:bodyPr/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0A10871-189B-4109-9EED-B906662E3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240" y="1681163"/>
            <a:ext cx="5760000" cy="894270"/>
          </a:xfrm>
        </p:spPr>
        <p:txBody>
          <a:bodyPr anchor="ctr">
            <a:noAutofit/>
          </a:bodyPr>
          <a:lstStyle>
            <a:lvl1pPr marL="0" indent="0">
              <a:buNone/>
              <a:defRPr lang="he-IL" sz="4000" b="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</a:pPr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6C64DF6D-D7D2-4DAA-A5C3-69A668B498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3770" y="2671332"/>
            <a:ext cx="5760000" cy="3987800"/>
          </a:xfrm>
        </p:spPr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800"/>
            </a:lvl4pPr>
            <a:lvl5pPr>
              <a:defRPr sz="2400"/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2D081527-5DE4-4720-8C1C-84C29F9C35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28750" y="1681163"/>
            <a:ext cx="5760000" cy="894270"/>
          </a:xfrm>
        </p:spPr>
        <p:txBody>
          <a:bodyPr anchor="ctr">
            <a:noAutofit/>
          </a:bodyPr>
          <a:lstStyle>
            <a:lvl1pPr marL="0" indent="0">
              <a:buNone/>
              <a:defRPr sz="40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62CCB834-E4EA-4B62-BE20-D114803A9B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41165" y="2671332"/>
            <a:ext cx="5760000" cy="3987800"/>
          </a:xfrm>
        </p:spPr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800"/>
            </a:lvl4pPr>
            <a:lvl5pPr>
              <a:defRPr sz="2400"/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68AA594A-B59D-4862-8C2D-4B9D5B5BC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1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63AF385E-211B-40F2-8E67-36807C6F78E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-33635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8293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7C7FE005-4801-4FC5-BF03-6D680E7D463C}"/>
              </a:ext>
            </a:extLst>
          </p:cNvPr>
          <p:cNvSpPr/>
          <p:nvPr userDrawn="1"/>
        </p:nvSpPr>
        <p:spPr>
          <a:xfrm>
            <a:off x="0" y="0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48EA39E1-C569-4167-8548-129CA55FE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345" y="212720"/>
            <a:ext cx="11478498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9D466F4F-3AB1-407B-A8B5-7486D52AD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3345" y="1673220"/>
            <a:ext cx="11478498" cy="497206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BE0FAAA-3C3B-45B1-B3B9-FB5FA301DC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372" y="6377515"/>
            <a:ext cx="671945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217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lang="he-IL" sz="6000" kern="1200" dirty="0" smtClean="0">
          <a:solidFill>
            <a:schemeClr val="accent1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lang="he-IL" sz="44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4000" kern="1200" dirty="0" smtClean="0">
          <a:solidFill>
            <a:schemeClr val="tx1">
              <a:lumMod val="50000"/>
              <a:lumOff val="5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36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32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28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459" y="147416"/>
            <a:ext cx="9347879" cy="718858"/>
          </a:xfrm>
        </p:spPr>
        <p:txBody>
          <a:bodyPr/>
          <a:lstStyle/>
          <a:p>
            <a:r>
              <a:rPr lang="he-IL" sz="5000" dirty="0"/>
              <a:t>סיעור מוחות  –    </a:t>
            </a:r>
            <a:r>
              <a:rPr lang="en-US" sz="5000" dirty="0"/>
              <a:t>Brainstorming</a:t>
            </a:r>
          </a:p>
        </p:txBody>
      </p:sp>
      <p:pic>
        <p:nvPicPr>
          <p:cNvPr id="4" name="Picture 3" descr="Brainstormi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7420" y="1251284"/>
            <a:ext cx="6910938" cy="4899259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62555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459" y="147416"/>
            <a:ext cx="9347879" cy="718858"/>
          </a:xfrm>
        </p:spPr>
        <p:txBody>
          <a:bodyPr/>
          <a:lstStyle/>
          <a:p>
            <a:r>
              <a:rPr lang="he-IL" sz="5000" dirty="0"/>
              <a:t>סיעור מוחות  –    </a:t>
            </a:r>
            <a:r>
              <a:rPr lang="en-US" sz="5000" dirty="0"/>
              <a:t>Brainstorming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760396" y="1784898"/>
            <a:ext cx="9673389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2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he-I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בכל מצב שבו הצפת ידע ממומחים עשויה לתרום </a:t>
            </a:r>
            <a:r>
              <a:rPr kumimoji="0" lang="he-IL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לשלב </a:t>
            </a:r>
            <a:r>
              <a:rPr kumimoji="0" lang="he-I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מסוים בחשיבת </a:t>
            </a:r>
            <a:r>
              <a:rPr kumimoji="0" lang="he-IL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עתיד, </a:t>
            </a:r>
            <a:r>
              <a:rPr kumimoji="0" lang="he-I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אפשר לשקול </a:t>
            </a:r>
            <a:r>
              <a:rPr kumimoji="0" lang="he-IL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סיעור </a:t>
            </a:r>
            <a:r>
              <a:rPr kumimoji="0" lang="he-I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מוחות ייעודי</a:t>
            </a:r>
            <a:r>
              <a:rPr kumimoji="0" lang="he-IL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he-IL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העלאת </a:t>
            </a:r>
            <a:r>
              <a:rPr kumimoji="0" lang="he-I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רעיונות </a:t>
            </a:r>
            <a:r>
              <a:rPr kumimoji="0" lang="he-IL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חופשית</a:t>
            </a:r>
            <a:r>
              <a:rPr kumimoji="0" lang="he-I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בנושא שעל הפרק, לרבות רעיונות "פרועים".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he-IL" sz="2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he-I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סיעור מוחות יכול לשמש כשלב מקדים לפני יישום שיטה אחרת – </a:t>
            </a:r>
            <a:r>
              <a:rPr kumimoji="0" lang="he-IL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סקר דלפי, גיבוש חזון... </a:t>
            </a:r>
            <a:endParaRPr kumimoji="0" lang="he-I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13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ערכת נושא Office</vt:lpstr>
      <vt:lpstr>סיעור מוחות  –    Brainstorming</vt:lpstr>
      <vt:lpstr>סיעור מוחות  –    Brainstorming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סיעור מוחות  –    Brainstorming</dc:title>
  <dc:creator>Aharon H.</dc:creator>
  <cp:lastModifiedBy>Aharon H.</cp:lastModifiedBy>
  <cp:revision>1</cp:revision>
  <dcterms:created xsi:type="dcterms:W3CDTF">2021-07-19T10:28:12Z</dcterms:created>
  <dcterms:modified xsi:type="dcterms:W3CDTF">2021-07-19T10:28:48Z</dcterms:modified>
</cp:coreProperties>
</file>