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0" r:id="rId1"/>
  </p:sldMasterIdLst>
  <p:sldIdLst>
    <p:sldId id="256" r:id="rId2"/>
    <p:sldId id="267" r:id="rId3"/>
    <p:sldId id="264" r:id="rId4"/>
    <p:sldId id="268" r:id="rId5"/>
    <p:sldId id="269" r:id="rId6"/>
    <p:sldId id="270" r:id="rId7"/>
    <p:sldId id="276" r:id="rId8"/>
    <p:sldId id="274" r:id="rId9"/>
    <p:sldId id="277" r:id="rId10"/>
    <p:sldId id="278" r:id="rId11"/>
    <p:sldId id="279" r:id="rId12"/>
    <p:sldId id="280" r:id="rId13"/>
    <p:sldId id="282" r:id="rId14"/>
    <p:sldId id="281" r:id="rId15"/>
    <p:sldId id="283" r:id="rId16"/>
    <p:sldId id="284" r:id="rId17"/>
    <p:sldId id="285" r:id="rId18"/>
    <p:sldId id="286" r:id="rId19"/>
    <p:sldId id="287" r:id="rId20"/>
    <p:sldId id="288" r:id="rId21"/>
    <p:sldId id="289" r:id="rId2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86" autoAdjust="0"/>
    <p:restoredTop sz="94660"/>
  </p:normalViewPr>
  <p:slideViewPr>
    <p:cSldViewPr snapToGrid="0">
      <p:cViewPr varScale="1">
        <p:scale>
          <a:sx n="65" d="100"/>
          <a:sy n="65" d="100"/>
        </p:scale>
        <p:origin x="5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DC14B3C-3B90-468A-9AD8-CCB0EDABCD0D}" type="datetimeFigureOut">
              <a:rPr lang="he-IL" smtClean="0"/>
              <a:t>י"ד/חשון/תש"פ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52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B3C-3B90-468A-9AD8-CCB0EDABCD0D}" type="datetimeFigureOut">
              <a:rPr lang="he-IL" smtClean="0"/>
              <a:t>י"ד/חשון/תש"פ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572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B3C-3B90-468A-9AD8-CCB0EDABCD0D}" type="datetimeFigureOut">
              <a:rPr lang="he-IL" smtClean="0"/>
              <a:t>י"ד/חשון/תש"פ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553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B3C-3B90-468A-9AD8-CCB0EDABCD0D}" type="datetimeFigureOut">
              <a:rPr lang="he-IL" smtClean="0"/>
              <a:t>י"ד/חשון/תש"פ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082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B3C-3B90-468A-9AD8-CCB0EDABCD0D}" type="datetimeFigureOut">
              <a:rPr lang="he-IL" smtClean="0"/>
              <a:t>י"ד/חשון/תש"פ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1685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B3C-3B90-468A-9AD8-CCB0EDABCD0D}" type="datetimeFigureOut">
              <a:rPr lang="he-IL" smtClean="0"/>
              <a:t>י"ד/חשון/תש"פ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885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B3C-3B90-468A-9AD8-CCB0EDABCD0D}" type="datetimeFigureOut">
              <a:rPr lang="he-IL" smtClean="0"/>
              <a:t>י"ד/חשון/תש"פ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054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B3C-3B90-468A-9AD8-CCB0EDABCD0D}" type="datetimeFigureOut">
              <a:rPr lang="he-IL" smtClean="0"/>
              <a:t>י"ד/חשון/תש"פ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286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B3C-3B90-468A-9AD8-CCB0EDABCD0D}" type="datetimeFigureOut">
              <a:rPr lang="he-IL" smtClean="0"/>
              <a:t>י"ד/חשון/תש"פ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63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B3C-3B90-468A-9AD8-CCB0EDABCD0D}" type="datetimeFigureOut">
              <a:rPr lang="he-IL" smtClean="0"/>
              <a:t>י"ד/חשון/תש"פ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91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B3C-3B90-468A-9AD8-CCB0EDABCD0D}" type="datetimeFigureOut">
              <a:rPr lang="he-IL" smtClean="0"/>
              <a:t>י"ד/חשון/תש"פ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07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B3C-3B90-468A-9AD8-CCB0EDABCD0D}" type="datetimeFigureOut">
              <a:rPr lang="he-IL" smtClean="0"/>
              <a:t>י"ד/חשון/תש"פ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265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B3C-3B90-468A-9AD8-CCB0EDABCD0D}" type="datetimeFigureOut">
              <a:rPr lang="he-IL" smtClean="0"/>
              <a:t>י"ד/חשון/תש"פ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2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B3C-3B90-468A-9AD8-CCB0EDABCD0D}" type="datetimeFigureOut">
              <a:rPr lang="he-IL" smtClean="0"/>
              <a:t>י"ד/חשון/תש"פ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92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B3C-3B90-468A-9AD8-CCB0EDABCD0D}" type="datetimeFigureOut">
              <a:rPr lang="he-IL" smtClean="0"/>
              <a:t>י"ד/חשון/תש"פ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734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B3C-3B90-468A-9AD8-CCB0EDABCD0D}" type="datetimeFigureOut">
              <a:rPr lang="he-IL" smtClean="0"/>
              <a:t>י"ד/חשון/תש"פ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25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B3C-3B90-468A-9AD8-CCB0EDABCD0D}" type="datetimeFigureOut">
              <a:rPr lang="he-IL" smtClean="0"/>
              <a:t>י"ד/חשון/תש"פ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0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C14B3C-3B90-468A-9AD8-CCB0EDABCD0D}" type="datetimeFigureOut">
              <a:rPr lang="he-IL" smtClean="0"/>
              <a:t>י"ד/חשון/תש"פ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2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692398" y="1991799"/>
            <a:ext cx="6815669" cy="1515533"/>
          </a:xfrm>
        </p:spPr>
        <p:txBody>
          <a:bodyPr/>
          <a:lstStyle/>
          <a:p>
            <a:r>
              <a:rPr lang="he-IL" dirty="0" smtClean="0"/>
              <a:t>חיפוש תמונה</a:t>
            </a:r>
            <a:endParaRPr lang="he-IL" dirty="0"/>
          </a:p>
        </p:txBody>
      </p:sp>
      <p:pic>
        <p:nvPicPr>
          <p:cNvPr id="4" name="Picture 3" descr="C:\Users\UserMR\Desktop\logo_ur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4198" y="1"/>
            <a:ext cx="1138201" cy="1229440"/>
          </a:xfrm>
          <a:prstGeom prst="rect">
            <a:avLst/>
          </a:prstGeom>
          <a:noFill/>
        </p:spPr>
      </p:pic>
      <p:pic>
        <p:nvPicPr>
          <p:cNvPr id="5" name="Picture 2" descr="C:\Users\UserMR\Desktop\Coat_of_arms_of_Eil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4535" y="149486"/>
            <a:ext cx="958875" cy="1057134"/>
          </a:xfrm>
          <a:prstGeom prst="rect">
            <a:avLst/>
          </a:prstGeom>
          <a:noFill/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804" y="149486"/>
            <a:ext cx="792263" cy="1125014"/>
          </a:xfrm>
          <a:prstGeom prst="rect">
            <a:avLst/>
          </a:prstGeom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11341395" y="6027397"/>
            <a:ext cx="850605" cy="83060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 smtClean="0"/>
              <a:t>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6965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MR\Desktop\Coat_of_arms_of_Ei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0" y="6326528"/>
            <a:ext cx="468043" cy="516005"/>
          </a:xfrm>
          <a:prstGeom prst="rect">
            <a:avLst/>
          </a:prstGeom>
          <a:noFill/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491" y="6342877"/>
            <a:ext cx="356955" cy="561109"/>
          </a:xfrm>
          <a:prstGeom prst="rect">
            <a:avLst/>
          </a:prstGeom>
        </p:spPr>
      </p:pic>
      <p:pic>
        <p:nvPicPr>
          <p:cNvPr id="6" name="Picture 3" descr="C:\Users\UserMR\Desktop\logo_ur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1" y="6208807"/>
            <a:ext cx="630914" cy="6814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54065" y="802369"/>
            <a:ext cx="2889687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cs typeface="+mj-cs"/>
              </a:rPr>
              <a:t>במסך הקטן שנפתח</a:t>
            </a:r>
          </a:p>
          <a:p>
            <a:r>
              <a:rPr lang="he-IL" sz="2400" dirty="0" smtClean="0">
                <a:cs typeface="+mj-cs"/>
              </a:rPr>
              <a:t>לחצו על הכפתור הירוק</a:t>
            </a:r>
          </a:p>
          <a:p>
            <a:r>
              <a:rPr lang="en-US" sz="2400" b="1" dirty="0" smtClean="0">
                <a:cs typeface="+mj-cs"/>
              </a:rPr>
              <a:t>Download</a:t>
            </a:r>
            <a:endParaRPr lang="he-IL" sz="2400" b="1" dirty="0" smtClean="0">
              <a:cs typeface="+mj-cs"/>
            </a:endParaRPr>
          </a:p>
          <a:p>
            <a:endParaRPr lang="he-IL" sz="2400" dirty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11341395" y="6027397"/>
            <a:ext cx="850605" cy="83060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 smtClean="0"/>
              <a:t>10</a:t>
            </a:r>
            <a:endParaRPr lang="he-IL" dirty="0"/>
          </a:p>
        </p:txBody>
      </p:sp>
      <p:sp>
        <p:nvSpPr>
          <p:cNvPr id="12" name="חץ ימינה 11"/>
          <p:cNvSpPr/>
          <p:nvPr/>
        </p:nvSpPr>
        <p:spPr>
          <a:xfrm rot="20033999">
            <a:off x="6195849" y="4920491"/>
            <a:ext cx="549370" cy="2377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5"/>
          <a:srcRect t="15020" r="2722" b="6150"/>
          <a:stretch/>
        </p:blipFill>
        <p:spPr>
          <a:xfrm>
            <a:off x="652140" y="1356851"/>
            <a:ext cx="7983182" cy="4851955"/>
          </a:xfrm>
          <a:prstGeom prst="rect">
            <a:avLst/>
          </a:prstGeom>
        </p:spPr>
      </p:pic>
      <p:sp>
        <p:nvSpPr>
          <p:cNvPr id="13" name="חץ ימינה 12"/>
          <p:cNvSpPr/>
          <p:nvPr/>
        </p:nvSpPr>
        <p:spPr>
          <a:xfrm rot="12844732">
            <a:off x="7245454" y="4486695"/>
            <a:ext cx="549370" cy="1872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4" name="חץ ימינה 13"/>
          <p:cNvSpPr/>
          <p:nvPr/>
        </p:nvSpPr>
        <p:spPr>
          <a:xfrm rot="19179316">
            <a:off x="6114038" y="4509102"/>
            <a:ext cx="549370" cy="2032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460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MR\Desktop\Coat_of_arms_of_Ei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0" y="6326528"/>
            <a:ext cx="468043" cy="516005"/>
          </a:xfrm>
          <a:prstGeom prst="rect">
            <a:avLst/>
          </a:prstGeom>
          <a:noFill/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491" y="6342877"/>
            <a:ext cx="356955" cy="561109"/>
          </a:xfrm>
          <a:prstGeom prst="rect">
            <a:avLst/>
          </a:prstGeom>
        </p:spPr>
      </p:pic>
      <p:pic>
        <p:nvPicPr>
          <p:cNvPr id="6" name="Picture 3" descr="C:\Users\UserMR\Desktop\logo_ur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1" y="6208807"/>
            <a:ext cx="630914" cy="6814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782527" y="802369"/>
            <a:ext cx="2661226" cy="78483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cs typeface="+mj-cs"/>
              </a:rPr>
              <a:t>ייפתח לכם חלון שבו אתם מסמנים </a:t>
            </a:r>
          </a:p>
          <a:p>
            <a:r>
              <a:rPr lang="he-IL" sz="2400" dirty="0" smtClean="0">
                <a:cs typeface="+mj-cs"/>
              </a:rPr>
              <a:t>שאתם לא רובוט</a:t>
            </a:r>
          </a:p>
          <a:p>
            <a:endParaRPr lang="he-IL" sz="2400" dirty="0" smtClean="0">
              <a:cs typeface="+mj-cs"/>
            </a:endParaRPr>
          </a:p>
          <a:p>
            <a:r>
              <a:rPr lang="he-IL" sz="2400" dirty="0" smtClean="0">
                <a:cs typeface="+mj-cs"/>
              </a:rPr>
              <a:t>לחצו עם העכבר על הריבוע ליד הכיתוב</a:t>
            </a:r>
            <a:endParaRPr lang="he-IL" sz="2400" dirty="0">
              <a:cs typeface="+mj-cs"/>
            </a:endParaRPr>
          </a:p>
          <a:p>
            <a:r>
              <a:rPr lang="he-IL" sz="2400" dirty="0" smtClean="0">
                <a:cs typeface="+mj-cs"/>
              </a:rPr>
              <a:t>"אני לא רובוט</a:t>
            </a:r>
            <a:r>
              <a:rPr lang="he-IL" sz="2400" dirty="0" smtClean="0">
                <a:cs typeface="+mj-cs"/>
              </a:rPr>
              <a:t>"</a:t>
            </a:r>
          </a:p>
          <a:p>
            <a:endParaRPr lang="he-IL" sz="2400" dirty="0">
              <a:cs typeface="+mj-cs"/>
            </a:endParaRPr>
          </a:p>
          <a:p>
            <a:r>
              <a:rPr lang="he-IL" sz="2400" dirty="0" smtClean="0">
                <a:cs typeface="+mj-cs"/>
              </a:rPr>
              <a:t>לפעמים תופיע בקשה ללחוץ על תמונות מסוימות. </a:t>
            </a:r>
          </a:p>
          <a:p>
            <a:endParaRPr lang="he-IL" sz="2400" dirty="0">
              <a:cs typeface="+mj-cs"/>
            </a:endParaRPr>
          </a:p>
          <a:p>
            <a:r>
              <a:rPr lang="he-IL" sz="2400" dirty="0" smtClean="0">
                <a:cs typeface="+mj-cs"/>
              </a:rPr>
              <a:t>סמנו את מה שצריך בסיום לחצו המשך.</a:t>
            </a:r>
          </a:p>
          <a:p>
            <a:endParaRPr lang="he-IL" sz="2400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11341395" y="6027397"/>
            <a:ext cx="850605" cy="83060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 smtClean="0"/>
              <a:t>11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5"/>
          <a:srcRect t="15221" r="16936" b="10988"/>
          <a:stretch/>
        </p:blipFill>
        <p:spPr>
          <a:xfrm>
            <a:off x="680745" y="810896"/>
            <a:ext cx="8101781" cy="5397911"/>
          </a:xfrm>
          <a:prstGeom prst="rect">
            <a:avLst/>
          </a:prstGeom>
        </p:spPr>
      </p:pic>
      <p:sp>
        <p:nvSpPr>
          <p:cNvPr id="13" name="חץ ימינה 12"/>
          <p:cNvSpPr/>
          <p:nvPr/>
        </p:nvSpPr>
        <p:spPr>
          <a:xfrm rot="12844732">
            <a:off x="6583066" y="4007998"/>
            <a:ext cx="549370" cy="1872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235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MR\Desktop\Coat_of_arms_of_Ei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0" y="6326528"/>
            <a:ext cx="468043" cy="516005"/>
          </a:xfrm>
          <a:prstGeom prst="rect">
            <a:avLst/>
          </a:prstGeom>
          <a:noFill/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491" y="6342877"/>
            <a:ext cx="356955" cy="561109"/>
          </a:xfrm>
          <a:prstGeom prst="rect">
            <a:avLst/>
          </a:prstGeom>
        </p:spPr>
      </p:pic>
      <p:pic>
        <p:nvPicPr>
          <p:cNvPr id="6" name="Picture 3" descr="C:\Users\UserMR\Desktop\logo_ur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1" y="6208807"/>
            <a:ext cx="630914" cy="6814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782527" y="802369"/>
            <a:ext cx="2661226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cs typeface="+mj-cs"/>
              </a:rPr>
              <a:t>לחצו על הכפתור הירוק </a:t>
            </a:r>
            <a:r>
              <a:rPr lang="en-US" sz="2400" b="1" dirty="0" smtClean="0">
                <a:cs typeface="+mj-cs"/>
              </a:rPr>
              <a:t>Download</a:t>
            </a:r>
            <a:endParaRPr lang="he-IL" sz="2400" b="1" dirty="0" smtClean="0">
              <a:cs typeface="+mj-cs"/>
            </a:endParaRPr>
          </a:p>
          <a:p>
            <a:r>
              <a:rPr lang="he-IL" sz="2400" dirty="0" smtClean="0">
                <a:cs typeface="+mj-cs"/>
              </a:rPr>
              <a:t>כדי להוריד את </a:t>
            </a:r>
          </a:p>
          <a:p>
            <a:r>
              <a:rPr lang="he-IL" sz="2400" dirty="0" smtClean="0">
                <a:cs typeface="+mj-cs"/>
              </a:rPr>
              <a:t>התמונה למחשב </a:t>
            </a:r>
          </a:p>
          <a:p>
            <a:r>
              <a:rPr lang="he-IL" sz="2400" dirty="0" smtClean="0">
                <a:cs typeface="+mj-cs"/>
              </a:rPr>
              <a:t>שלכם.</a:t>
            </a:r>
          </a:p>
          <a:p>
            <a:endParaRPr lang="he-IL" sz="2400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11341395" y="6027397"/>
            <a:ext cx="850605" cy="83060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 smtClean="0"/>
              <a:t>12</a:t>
            </a:r>
            <a:endParaRPr lang="he-IL" dirty="0"/>
          </a:p>
        </p:txBody>
      </p:sp>
      <p:sp>
        <p:nvSpPr>
          <p:cNvPr id="13" name="חץ ימינה 12"/>
          <p:cNvSpPr/>
          <p:nvPr/>
        </p:nvSpPr>
        <p:spPr>
          <a:xfrm rot="12844732">
            <a:off x="6583066" y="4007998"/>
            <a:ext cx="549370" cy="1872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5"/>
          <a:srcRect t="13408" r="2571" b="11996"/>
          <a:stretch/>
        </p:blipFill>
        <p:spPr>
          <a:xfrm>
            <a:off x="792270" y="1544146"/>
            <a:ext cx="8141195" cy="4674975"/>
          </a:xfrm>
          <a:prstGeom prst="rect">
            <a:avLst/>
          </a:prstGeom>
        </p:spPr>
      </p:pic>
      <p:sp>
        <p:nvSpPr>
          <p:cNvPr id="10" name="חץ ימינה 9"/>
          <p:cNvSpPr/>
          <p:nvPr/>
        </p:nvSpPr>
        <p:spPr>
          <a:xfrm rot="12844732">
            <a:off x="4396699" y="4864358"/>
            <a:ext cx="549370" cy="1872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37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MR\Desktop\Coat_of_arms_of_Ei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0" y="6326528"/>
            <a:ext cx="468043" cy="516005"/>
          </a:xfrm>
          <a:prstGeom prst="rect">
            <a:avLst/>
          </a:prstGeom>
          <a:noFill/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491" y="6342877"/>
            <a:ext cx="356955" cy="561109"/>
          </a:xfrm>
          <a:prstGeom prst="rect">
            <a:avLst/>
          </a:prstGeom>
        </p:spPr>
      </p:pic>
      <p:pic>
        <p:nvPicPr>
          <p:cNvPr id="6" name="Picture 3" descr="C:\Users\UserMR\Desktop\logo_ur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1" y="6208807"/>
            <a:ext cx="630914" cy="6814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153147" y="802369"/>
            <a:ext cx="2290606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cs typeface="+mj-cs"/>
              </a:rPr>
              <a:t>אחרי מספר שניות </a:t>
            </a:r>
          </a:p>
          <a:p>
            <a:r>
              <a:rPr lang="he-IL" sz="2400" dirty="0" smtClean="0">
                <a:cs typeface="+mj-cs"/>
              </a:rPr>
              <a:t>לחצו קליק ימני בעכבר על </a:t>
            </a:r>
          </a:p>
          <a:p>
            <a:r>
              <a:rPr lang="he-IL" sz="2400" dirty="0" smtClean="0">
                <a:cs typeface="+mj-cs"/>
              </a:rPr>
              <a:t>שם התמונה שהופיע לכם למטה. </a:t>
            </a:r>
          </a:p>
          <a:p>
            <a:endParaRPr lang="he-IL" sz="2400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11341395" y="6027397"/>
            <a:ext cx="850605" cy="83060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 smtClean="0"/>
              <a:t>13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5"/>
          <a:srcRect t="14617" r="1663" b="5544"/>
          <a:stretch/>
        </p:blipFill>
        <p:spPr>
          <a:xfrm>
            <a:off x="652140" y="1032387"/>
            <a:ext cx="8501007" cy="5176420"/>
          </a:xfrm>
          <a:prstGeom prst="rect">
            <a:avLst/>
          </a:prstGeom>
        </p:spPr>
      </p:pic>
      <p:sp>
        <p:nvSpPr>
          <p:cNvPr id="13" name="חץ ימינה 12"/>
          <p:cNvSpPr/>
          <p:nvPr/>
        </p:nvSpPr>
        <p:spPr>
          <a:xfrm rot="12844732">
            <a:off x="8949770" y="6102992"/>
            <a:ext cx="549370" cy="1872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2" name="חץ ימינה 11"/>
          <p:cNvSpPr/>
          <p:nvPr/>
        </p:nvSpPr>
        <p:spPr>
          <a:xfrm rot="19213660">
            <a:off x="7209293" y="6181461"/>
            <a:ext cx="549370" cy="1872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0" name="אליפסה 9"/>
          <p:cNvSpPr/>
          <p:nvPr/>
        </p:nvSpPr>
        <p:spPr>
          <a:xfrm>
            <a:off x="7657335" y="5869857"/>
            <a:ext cx="1301897" cy="3383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50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MR\Desktop\Coat_of_arms_of_Ei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0" y="6326528"/>
            <a:ext cx="468043" cy="516005"/>
          </a:xfrm>
          <a:prstGeom prst="rect">
            <a:avLst/>
          </a:prstGeom>
          <a:noFill/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491" y="6342877"/>
            <a:ext cx="356955" cy="561109"/>
          </a:xfrm>
          <a:prstGeom prst="rect">
            <a:avLst/>
          </a:prstGeom>
        </p:spPr>
      </p:pic>
      <p:pic>
        <p:nvPicPr>
          <p:cNvPr id="6" name="Picture 3" descr="C:\Users\UserMR\Desktop\logo_ur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1" y="6208807"/>
            <a:ext cx="630914" cy="6814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153147" y="846614"/>
            <a:ext cx="2290606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cs typeface="+mj-cs"/>
              </a:rPr>
              <a:t>בחלון שמופיע</a:t>
            </a:r>
          </a:p>
          <a:p>
            <a:r>
              <a:rPr lang="he-IL" sz="2400" dirty="0" smtClean="0">
                <a:cs typeface="+mj-cs"/>
              </a:rPr>
              <a:t>לחצו על</a:t>
            </a:r>
          </a:p>
          <a:p>
            <a:r>
              <a:rPr lang="he-IL" sz="2400" dirty="0" smtClean="0">
                <a:cs typeface="+mj-cs"/>
              </a:rPr>
              <a:t>"הצג בתיקייה"</a:t>
            </a:r>
          </a:p>
          <a:p>
            <a:endParaRPr lang="he-IL" sz="2400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11341395" y="6027397"/>
            <a:ext cx="850605" cy="83060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 smtClean="0"/>
              <a:t>14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5"/>
          <a:srcRect t="14012" r="756" b="5544"/>
          <a:stretch/>
        </p:blipFill>
        <p:spPr>
          <a:xfrm>
            <a:off x="652140" y="1040850"/>
            <a:ext cx="8501007" cy="5167957"/>
          </a:xfrm>
          <a:prstGeom prst="rect">
            <a:avLst/>
          </a:prstGeom>
        </p:spPr>
      </p:pic>
      <p:sp>
        <p:nvSpPr>
          <p:cNvPr id="12" name="חץ ימינה 11"/>
          <p:cNvSpPr/>
          <p:nvPr/>
        </p:nvSpPr>
        <p:spPr>
          <a:xfrm rot="19213660">
            <a:off x="6221152" y="5623856"/>
            <a:ext cx="549370" cy="1872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3" name="חץ ימינה 12"/>
          <p:cNvSpPr/>
          <p:nvPr/>
        </p:nvSpPr>
        <p:spPr>
          <a:xfrm rot="12844732">
            <a:off x="8029518" y="5595572"/>
            <a:ext cx="549370" cy="1872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7257409" y="5386623"/>
            <a:ext cx="766824" cy="3025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49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MR\Desktop\Coat_of_arms_of_Ei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0" y="6326528"/>
            <a:ext cx="468043" cy="516005"/>
          </a:xfrm>
          <a:prstGeom prst="rect">
            <a:avLst/>
          </a:prstGeom>
          <a:noFill/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491" y="6342877"/>
            <a:ext cx="356955" cy="561109"/>
          </a:xfrm>
          <a:prstGeom prst="rect">
            <a:avLst/>
          </a:prstGeom>
        </p:spPr>
      </p:pic>
      <p:pic>
        <p:nvPicPr>
          <p:cNvPr id="6" name="Picture 3" descr="C:\Users\UserMR\Desktop\logo_ur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1" y="6208807"/>
            <a:ext cx="630914" cy="6814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627806" y="1173085"/>
            <a:ext cx="2993560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cs typeface="+mj-cs"/>
              </a:rPr>
              <a:t>אתם עכשיו בתיקיית ההורדות. </a:t>
            </a:r>
          </a:p>
          <a:p>
            <a:endParaRPr lang="he-IL" sz="2400" dirty="0">
              <a:cs typeface="+mj-cs"/>
            </a:endParaRPr>
          </a:p>
          <a:p>
            <a:r>
              <a:rPr lang="he-IL" sz="2400" dirty="0" smtClean="0">
                <a:cs typeface="+mj-cs"/>
              </a:rPr>
              <a:t>פה המחשב שומר את כל הקבצים שהורדנו.</a:t>
            </a:r>
          </a:p>
          <a:p>
            <a:endParaRPr lang="he-IL" sz="2400" dirty="0" smtClean="0">
              <a:cs typeface="+mj-cs"/>
            </a:endParaRPr>
          </a:p>
          <a:p>
            <a:r>
              <a:rPr lang="he-IL" sz="2400" dirty="0" smtClean="0">
                <a:cs typeface="+mj-cs"/>
              </a:rPr>
              <a:t>המחשב יסמן לכם את התמונה הורדתם. </a:t>
            </a:r>
          </a:p>
          <a:p>
            <a:endParaRPr lang="he-IL" sz="2400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11341395" y="6027397"/>
            <a:ext cx="850605" cy="83060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 smtClean="0"/>
              <a:t>15</a:t>
            </a:r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5"/>
          <a:srcRect l="486" t="368" r="1077" b="5278"/>
          <a:stretch/>
        </p:blipFill>
        <p:spPr>
          <a:xfrm>
            <a:off x="651249" y="665519"/>
            <a:ext cx="7681590" cy="5522248"/>
          </a:xfrm>
          <a:prstGeom prst="rect">
            <a:avLst/>
          </a:prstGeom>
        </p:spPr>
      </p:pic>
      <p:sp>
        <p:nvSpPr>
          <p:cNvPr id="12" name="חץ ימינה 11"/>
          <p:cNvSpPr/>
          <p:nvPr/>
        </p:nvSpPr>
        <p:spPr>
          <a:xfrm rot="19213660">
            <a:off x="5525655" y="2826683"/>
            <a:ext cx="549370" cy="1872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3" name="חץ ימינה 12"/>
          <p:cNvSpPr/>
          <p:nvPr/>
        </p:nvSpPr>
        <p:spPr>
          <a:xfrm rot="12844732">
            <a:off x="8117396" y="2578636"/>
            <a:ext cx="549370" cy="1872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5" name="כותרת 1"/>
          <p:cNvSpPr txBox="1">
            <a:spLocks/>
          </p:cNvSpPr>
          <p:nvPr/>
        </p:nvSpPr>
        <p:spPr>
          <a:xfrm>
            <a:off x="7108977" y="487344"/>
            <a:ext cx="5841338" cy="1223470"/>
          </a:xfrm>
          <a:prstGeom prst="rect">
            <a:avLst/>
          </a:prstGeom>
        </p:spPr>
        <p:txBody>
          <a:bodyPr/>
          <a:lstStyle>
            <a:lvl1pPr algn="ctr" defTabSz="457200" rtl="1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sz="3800" u="sng" dirty="0" smtClean="0"/>
              <a:t>תיקיית ההורדות</a:t>
            </a:r>
            <a:endParaRPr lang="he-IL" sz="3800" u="sng" dirty="0"/>
          </a:p>
        </p:txBody>
      </p:sp>
      <p:sp>
        <p:nvSpPr>
          <p:cNvPr id="16" name="אליפסה 15"/>
          <p:cNvSpPr/>
          <p:nvPr/>
        </p:nvSpPr>
        <p:spPr>
          <a:xfrm>
            <a:off x="5914265" y="2622084"/>
            <a:ext cx="1325600" cy="2687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680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MR\Desktop\Coat_of_arms_of_Ei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0" y="6326528"/>
            <a:ext cx="468043" cy="516005"/>
          </a:xfrm>
          <a:prstGeom prst="rect">
            <a:avLst/>
          </a:prstGeom>
          <a:noFill/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491" y="6342877"/>
            <a:ext cx="356955" cy="561109"/>
          </a:xfrm>
          <a:prstGeom prst="rect">
            <a:avLst/>
          </a:prstGeom>
        </p:spPr>
      </p:pic>
      <p:pic>
        <p:nvPicPr>
          <p:cNvPr id="6" name="Picture 3" descr="C:\Users\UserMR\Desktop\logo_ur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1" y="6208807"/>
            <a:ext cx="630914" cy="6814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315263" y="846614"/>
            <a:ext cx="2128489" cy="71096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cs typeface="+mj-cs"/>
              </a:rPr>
              <a:t>כדי לראות את הקבצים בתיקייה זו לחצו על תצוגה ואחר כך לחצו על סמלים גדולים.</a:t>
            </a:r>
          </a:p>
          <a:p>
            <a:endParaRPr lang="he-IL" sz="2400" dirty="0">
              <a:cs typeface="+mj-cs"/>
            </a:endParaRPr>
          </a:p>
          <a:p>
            <a:r>
              <a:rPr lang="he-IL" sz="2400" dirty="0" smtClean="0">
                <a:cs typeface="+mj-cs"/>
              </a:rPr>
              <a:t>זה יראה לכם בגדול איזה תמונות וקבצים נמצאים בתיקייה.</a:t>
            </a:r>
          </a:p>
          <a:p>
            <a:endParaRPr lang="he-IL" sz="2400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11341395" y="6027397"/>
            <a:ext cx="850605" cy="83060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 smtClean="0"/>
              <a:t>16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5"/>
          <a:srcRect r="908" b="31754"/>
          <a:stretch/>
        </p:blipFill>
        <p:spPr>
          <a:xfrm>
            <a:off x="701231" y="1740310"/>
            <a:ext cx="8650975" cy="4468497"/>
          </a:xfrm>
          <a:prstGeom prst="rect">
            <a:avLst/>
          </a:prstGeom>
        </p:spPr>
      </p:pic>
      <p:sp>
        <p:nvSpPr>
          <p:cNvPr id="13" name="חץ ימינה 12"/>
          <p:cNvSpPr/>
          <p:nvPr/>
        </p:nvSpPr>
        <p:spPr>
          <a:xfrm rot="12844732">
            <a:off x="8093816" y="2250248"/>
            <a:ext cx="549370" cy="1872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2" name="חץ ימינה 11"/>
          <p:cNvSpPr/>
          <p:nvPr/>
        </p:nvSpPr>
        <p:spPr>
          <a:xfrm rot="19213660">
            <a:off x="5498116" y="2350855"/>
            <a:ext cx="549370" cy="1872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7421738" y="1880955"/>
            <a:ext cx="766824" cy="3025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6028075" y="2112411"/>
            <a:ext cx="766824" cy="3025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17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MR\Desktop\Coat_of_arms_of_Ei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0" y="6326528"/>
            <a:ext cx="468043" cy="516005"/>
          </a:xfrm>
          <a:prstGeom prst="rect">
            <a:avLst/>
          </a:prstGeom>
          <a:noFill/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491" y="6342877"/>
            <a:ext cx="356955" cy="561109"/>
          </a:xfrm>
          <a:prstGeom prst="rect">
            <a:avLst/>
          </a:prstGeom>
        </p:spPr>
      </p:pic>
      <p:pic>
        <p:nvPicPr>
          <p:cNvPr id="6" name="Picture 3" descr="C:\Users\UserMR\Desktop\logo_ur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1" y="6208807"/>
            <a:ext cx="630914" cy="6814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315263" y="846614"/>
            <a:ext cx="2128489" cy="60016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cs typeface="+mj-cs"/>
              </a:rPr>
              <a:t>עמדו עם העכבר על התמונה שהורדתם ולחצו על קליק ימני של העכבר. </a:t>
            </a:r>
          </a:p>
          <a:p>
            <a:endParaRPr lang="he-IL" sz="2400" dirty="0">
              <a:cs typeface="+mj-cs"/>
            </a:endParaRPr>
          </a:p>
          <a:p>
            <a:r>
              <a:rPr lang="he-IL" sz="2400" dirty="0" smtClean="0">
                <a:cs typeface="+mj-cs"/>
              </a:rPr>
              <a:t>באפשרויות שנפתחות </a:t>
            </a:r>
          </a:p>
          <a:p>
            <a:r>
              <a:rPr lang="he-IL" sz="2400" dirty="0" smtClean="0">
                <a:cs typeface="+mj-cs"/>
              </a:rPr>
              <a:t>בחרו "גזור" </a:t>
            </a:r>
          </a:p>
          <a:p>
            <a:endParaRPr lang="he-IL" sz="2400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11341395" y="6027397"/>
            <a:ext cx="850605" cy="83060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 smtClean="0"/>
              <a:t>17</a:t>
            </a:r>
            <a:endParaRPr lang="he-IL" dirty="0"/>
          </a:p>
        </p:txBody>
      </p:sp>
      <p:sp>
        <p:nvSpPr>
          <p:cNvPr id="14" name="אליפסה 13"/>
          <p:cNvSpPr/>
          <p:nvPr/>
        </p:nvSpPr>
        <p:spPr>
          <a:xfrm>
            <a:off x="7421738" y="1880955"/>
            <a:ext cx="766824" cy="3025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5"/>
          <a:srcRect r="454" b="5141"/>
          <a:stretch/>
        </p:blipFill>
        <p:spPr>
          <a:xfrm>
            <a:off x="618975" y="613843"/>
            <a:ext cx="7828588" cy="5594963"/>
          </a:xfrm>
          <a:prstGeom prst="rect">
            <a:avLst/>
          </a:prstGeom>
        </p:spPr>
      </p:pic>
      <p:sp>
        <p:nvSpPr>
          <p:cNvPr id="13" name="חץ ימינה 12"/>
          <p:cNvSpPr/>
          <p:nvPr/>
        </p:nvSpPr>
        <p:spPr>
          <a:xfrm rot="12844732">
            <a:off x="5409610" y="5199926"/>
            <a:ext cx="549370" cy="1872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6" name="אליפסה 15"/>
          <p:cNvSpPr/>
          <p:nvPr/>
        </p:nvSpPr>
        <p:spPr>
          <a:xfrm>
            <a:off x="4991211" y="5017843"/>
            <a:ext cx="686916" cy="205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825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MR\Desktop\Coat_of_arms_of_Ei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0" y="6326528"/>
            <a:ext cx="468043" cy="516005"/>
          </a:xfrm>
          <a:prstGeom prst="rect">
            <a:avLst/>
          </a:prstGeom>
          <a:noFill/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491" y="6342877"/>
            <a:ext cx="356955" cy="561109"/>
          </a:xfrm>
          <a:prstGeom prst="rect">
            <a:avLst/>
          </a:prstGeom>
        </p:spPr>
      </p:pic>
      <p:pic>
        <p:nvPicPr>
          <p:cNvPr id="6" name="Picture 3" descr="C:\Users\UserMR\Desktop\logo_ur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1" y="6208807"/>
            <a:ext cx="630914" cy="6814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315263" y="846614"/>
            <a:ext cx="2128489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cs typeface="+mj-cs"/>
              </a:rPr>
              <a:t>לחצו על </a:t>
            </a:r>
          </a:p>
          <a:p>
            <a:r>
              <a:rPr lang="he-IL" sz="2400" dirty="0" smtClean="0">
                <a:cs typeface="+mj-cs"/>
              </a:rPr>
              <a:t>תיקיית מסמכים</a:t>
            </a:r>
          </a:p>
          <a:p>
            <a:endParaRPr lang="he-IL" sz="2400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11341395" y="6027397"/>
            <a:ext cx="850605" cy="83060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 smtClean="0"/>
              <a:t>18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5"/>
          <a:srcRect l="-1" t="100" r="-1" b="5141"/>
          <a:stretch/>
        </p:blipFill>
        <p:spPr>
          <a:xfrm>
            <a:off x="625907" y="645380"/>
            <a:ext cx="7911077" cy="5622288"/>
          </a:xfrm>
          <a:prstGeom prst="rect">
            <a:avLst/>
          </a:prstGeom>
        </p:spPr>
      </p:pic>
      <p:sp>
        <p:nvSpPr>
          <p:cNvPr id="12" name="אליפסה 11"/>
          <p:cNvSpPr/>
          <p:nvPr/>
        </p:nvSpPr>
        <p:spPr>
          <a:xfrm>
            <a:off x="7629950" y="2654390"/>
            <a:ext cx="686916" cy="205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5" name="חץ ימינה 14"/>
          <p:cNvSpPr/>
          <p:nvPr/>
        </p:nvSpPr>
        <p:spPr>
          <a:xfrm rot="12844732">
            <a:off x="8322150" y="2803730"/>
            <a:ext cx="549370" cy="1872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76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MR\Desktop\Coat_of_arms_of_Ei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0" y="6326528"/>
            <a:ext cx="468043" cy="516005"/>
          </a:xfrm>
          <a:prstGeom prst="rect">
            <a:avLst/>
          </a:prstGeom>
          <a:noFill/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491" y="6342877"/>
            <a:ext cx="356955" cy="561109"/>
          </a:xfrm>
          <a:prstGeom prst="rect">
            <a:avLst/>
          </a:prstGeom>
        </p:spPr>
      </p:pic>
      <p:pic>
        <p:nvPicPr>
          <p:cNvPr id="6" name="Picture 3" descr="C:\Users\UserMR\Desktop\logo_ur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1" y="6208807"/>
            <a:ext cx="630914" cy="6814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315263" y="846614"/>
            <a:ext cx="2128489" cy="67403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cs typeface="+mj-cs"/>
              </a:rPr>
              <a:t>פתחתם את תיקיית המסמכים.</a:t>
            </a:r>
          </a:p>
          <a:p>
            <a:endParaRPr lang="he-IL" sz="2400" dirty="0">
              <a:cs typeface="+mj-cs"/>
            </a:endParaRPr>
          </a:p>
          <a:p>
            <a:r>
              <a:rPr lang="he-IL" sz="2400" dirty="0" smtClean="0">
                <a:cs typeface="+mj-cs"/>
              </a:rPr>
              <a:t>בחרו את התיקייה עם השם שלכם וכנסו אליה בלחיצה עם העכבר.</a:t>
            </a:r>
          </a:p>
          <a:p>
            <a:endParaRPr lang="he-IL" sz="2400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11341395" y="6027397"/>
            <a:ext cx="850605" cy="83060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 smtClean="0"/>
              <a:t>19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5"/>
          <a:srcRect l="6351" t="11693" r="-5897" b="-4535"/>
          <a:stretch/>
        </p:blipFill>
        <p:spPr>
          <a:xfrm>
            <a:off x="644006" y="661516"/>
            <a:ext cx="8352503" cy="5842523"/>
          </a:xfrm>
          <a:prstGeom prst="rect">
            <a:avLst/>
          </a:prstGeom>
        </p:spPr>
      </p:pic>
      <p:sp>
        <p:nvSpPr>
          <p:cNvPr id="13" name="אליפסה 12"/>
          <p:cNvSpPr/>
          <p:nvPr/>
        </p:nvSpPr>
        <p:spPr>
          <a:xfrm>
            <a:off x="3531120" y="1330746"/>
            <a:ext cx="1026131" cy="11764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4" name="חץ ימינה 13"/>
          <p:cNvSpPr/>
          <p:nvPr/>
        </p:nvSpPr>
        <p:spPr>
          <a:xfrm rot="12844732">
            <a:off x="8189414" y="2182151"/>
            <a:ext cx="549370" cy="1872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6" name="חץ ימינה 15"/>
          <p:cNvSpPr/>
          <p:nvPr/>
        </p:nvSpPr>
        <p:spPr>
          <a:xfrm rot="12844732">
            <a:off x="4408786" y="2582853"/>
            <a:ext cx="549370" cy="1872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61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91491" y="1163806"/>
            <a:ext cx="9601196" cy="1303867"/>
          </a:xfrm>
        </p:spPr>
        <p:txBody>
          <a:bodyPr>
            <a:normAutofit/>
          </a:bodyPr>
          <a:lstStyle/>
          <a:p>
            <a:r>
              <a:rPr lang="he-IL" dirty="0" smtClean="0"/>
              <a:t>פתיחת דפדפן</a:t>
            </a:r>
            <a:endParaRPr lang="he-IL" dirty="0"/>
          </a:p>
        </p:txBody>
      </p:sp>
      <p:pic>
        <p:nvPicPr>
          <p:cNvPr id="4" name="Picture 2" descr="C:\Users\UserMR\Desktop\Coat_of_arms_of_Ei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0" y="6326528"/>
            <a:ext cx="468043" cy="516005"/>
          </a:xfrm>
          <a:prstGeom prst="rect">
            <a:avLst/>
          </a:prstGeom>
          <a:noFill/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491" y="6342877"/>
            <a:ext cx="356955" cy="561109"/>
          </a:xfrm>
          <a:prstGeom prst="rect">
            <a:avLst/>
          </a:prstGeom>
        </p:spPr>
      </p:pic>
      <p:pic>
        <p:nvPicPr>
          <p:cNvPr id="6" name="Picture 3" descr="C:\Users\UserMR\Desktop\logo_ur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1" y="6208807"/>
            <a:ext cx="630914" cy="681488"/>
          </a:xfrm>
          <a:prstGeom prst="rect">
            <a:avLst/>
          </a:prstGeom>
          <a:noFill/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5"/>
          <a:srcRect b="4555"/>
          <a:stretch/>
        </p:blipFill>
        <p:spPr>
          <a:xfrm>
            <a:off x="1369968" y="2467673"/>
            <a:ext cx="5226234" cy="3741134"/>
          </a:xfrm>
          <a:prstGeom prst="rect">
            <a:avLst/>
          </a:prstGeom>
        </p:spPr>
      </p:pic>
      <p:sp>
        <p:nvSpPr>
          <p:cNvPr id="7" name="אליפסה 6"/>
          <p:cNvSpPr/>
          <p:nvPr/>
        </p:nvSpPr>
        <p:spPr>
          <a:xfrm>
            <a:off x="6218332" y="3902444"/>
            <a:ext cx="377869" cy="5349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8" name="חץ ימינה 7"/>
          <p:cNvSpPr/>
          <p:nvPr/>
        </p:nvSpPr>
        <p:spPr>
          <a:xfrm rot="20033999">
            <a:off x="5723566" y="4431979"/>
            <a:ext cx="549370" cy="2377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7188700" y="2757948"/>
            <a:ext cx="2795958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 smtClean="0">
                <a:cs typeface="+mj-cs"/>
              </a:rPr>
              <a:t>לחצו על סמל הדפדפן </a:t>
            </a:r>
          </a:p>
          <a:p>
            <a:r>
              <a:rPr lang="he-IL" sz="2400" dirty="0" smtClean="0">
                <a:cs typeface="+mj-cs"/>
              </a:rPr>
              <a:t>פעמים עם העכבר</a:t>
            </a: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11341395" y="6027397"/>
            <a:ext cx="850605" cy="83060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 smtClean="0"/>
              <a:t>2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851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MR\Desktop\Coat_of_arms_of_Ei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0" y="6326528"/>
            <a:ext cx="468043" cy="516005"/>
          </a:xfrm>
          <a:prstGeom prst="rect">
            <a:avLst/>
          </a:prstGeom>
          <a:noFill/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491" y="6342877"/>
            <a:ext cx="356955" cy="561109"/>
          </a:xfrm>
          <a:prstGeom prst="rect">
            <a:avLst/>
          </a:prstGeom>
        </p:spPr>
      </p:pic>
      <p:pic>
        <p:nvPicPr>
          <p:cNvPr id="6" name="Picture 3" descr="C:\Users\UserMR\Desktop\logo_ur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1" y="6208807"/>
            <a:ext cx="630914" cy="6814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315263" y="846614"/>
            <a:ext cx="2128489" cy="71096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cs typeface="+mj-cs"/>
              </a:rPr>
              <a:t>בתוך התיקייה שלכם מצאו את התיקייה של הפרויקט וכנסו אליה.</a:t>
            </a:r>
          </a:p>
          <a:p>
            <a:endParaRPr lang="he-IL" sz="2400" dirty="0">
              <a:cs typeface="+mj-cs"/>
            </a:endParaRPr>
          </a:p>
          <a:p>
            <a:r>
              <a:rPr lang="he-IL" sz="2400" dirty="0" smtClean="0">
                <a:cs typeface="+mj-cs"/>
              </a:rPr>
              <a:t>במקום ריק בספריה לחצו על קליק ימני של העכבר וסמנו הדבק. </a:t>
            </a:r>
          </a:p>
          <a:p>
            <a:endParaRPr lang="he-IL" sz="2400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11341395" y="6027397"/>
            <a:ext cx="850605" cy="83060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 smtClean="0"/>
              <a:t>20</a:t>
            </a: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5"/>
          <a:srcRect r="605" b="5342"/>
          <a:stretch/>
        </p:blipFill>
        <p:spPr>
          <a:xfrm>
            <a:off x="633723" y="657140"/>
            <a:ext cx="7813839" cy="5581031"/>
          </a:xfrm>
          <a:prstGeom prst="rect">
            <a:avLst/>
          </a:prstGeom>
        </p:spPr>
      </p:pic>
      <p:sp>
        <p:nvSpPr>
          <p:cNvPr id="15" name="אליפסה 14"/>
          <p:cNvSpPr/>
          <p:nvPr/>
        </p:nvSpPr>
        <p:spPr>
          <a:xfrm>
            <a:off x="4874265" y="4822403"/>
            <a:ext cx="686916" cy="205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7" name="חץ ימינה 16"/>
          <p:cNvSpPr/>
          <p:nvPr/>
        </p:nvSpPr>
        <p:spPr>
          <a:xfrm rot="12844732">
            <a:off x="5566466" y="5028743"/>
            <a:ext cx="549370" cy="1872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51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MR\Desktop\Coat_of_arms_of_Ei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0" y="6326528"/>
            <a:ext cx="468043" cy="516005"/>
          </a:xfrm>
          <a:prstGeom prst="rect">
            <a:avLst/>
          </a:prstGeom>
          <a:noFill/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491" y="6342877"/>
            <a:ext cx="356955" cy="561109"/>
          </a:xfrm>
          <a:prstGeom prst="rect">
            <a:avLst/>
          </a:prstGeom>
        </p:spPr>
      </p:pic>
      <p:pic>
        <p:nvPicPr>
          <p:cNvPr id="6" name="Picture 3" descr="C:\Users\UserMR\Desktop\logo_ur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1" y="6208807"/>
            <a:ext cx="630914" cy="6814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315263" y="846614"/>
            <a:ext cx="2128489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cs typeface="+mj-cs"/>
              </a:rPr>
              <a:t>העתקתם את התמונה לספריה שלכם. </a:t>
            </a:r>
          </a:p>
          <a:p>
            <a:endParaRPr lang="he-IL" sz="2400" dirty="0">
              <a:cs typeface="+mj-cs"/>
            </a:endParaRPr>
          </a:p>
          <a:p>
            <a:r>
              <a:rPr lang="he-IL" sz="2400" dirty="0" smtClean="0">
                <a:cs typeface="+mj-cs"/>
              </a:rPr>
              <a:t>כל הכבוד!</a:t>
            </a:r>
          </a:p>
          <a:p>
            <a:endParaRPr lang="he-IL" sz="2400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11341395" y="6027397"/>
            <a:ext cx="850605" cy="83060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 smtClean="0"/>
              <a:t>21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5"/>
          <a:srcRect l="-605" t="5041" r="1595" b="422"/>
          <a:stretch/>
        </p:blipFill>
        <p:spPr>
          <a:xfrm>
            <a:off x="607897" y="641337"/>
            <a:ext cx="7795422" cy="5582481"/>
          </a:xfrm>
          <a:prstGeom prst="rect">
            <a:avLst/>
          </a:prstGeom>
        </p:spPr>
      </p:pic>
      <p:sp>
        <p:nvSpPr>
          <p:cNvPr id="12" name="אליפסה 11"/>
          <p:cNvSpPr/>
          <p:nvPr/>
        </p:nvSpPr>
        <p:spPr>
          <a:xfrm>
            <a:off x="5433662" y="1610965"/>
            <a:ext cx="1026131" cy="11764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15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MR\Desktop\Coat_of_arms_of_Ei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0" y="6326528"/>
            <a:ext cx="468043" cy="516005"/>
          </a:xfrm>
          <a:prstGeom prst="rect">
            <a:avLst/>
          </a:prstGeom>
          <a:noFill/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491" y="6342877"/>
            <a:ext cx="356955" cy="561109"/>
          </a:xfrm>
          <a:prstGeom prst="rect">
            <a:avLst/>
          </a:prstGeom>
        </p:spPr>
      </p:pic>
      <p:pic>
        <p:nvPicPr>
          <p:cNvPr id="6" name="Picture 3" descr="C:\Users\UserMR\Desktop\logo_ur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1" y="6208807"/>
            <a:ext cx="630914" cy="681488"/>
          </a:xfrm>
          <a:prstGeom prst="rect">
            <a:avLst/>
          </a:prstGeom>
          <a:noFill/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5"/>
          <a:srcRect t="22077" r="605" b="5544"/>
          <a:stretch/>
        </p:blipFill>
        <p:spPr>
          <a:xfrm>
            <a:off x="1635438" y="2655760"/>
            <a:ext cx="6505671" cy="3553047"/>
          </a:xfrm>
          <a:prstGeom prst="rect">
            <a:avLst/>
          </a:prstGeom>
        </p:spPr>
      </p:pic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1191491" y="1163806"/>
            <a:ext cx="9601196" cy="1303867"/>
          </a:xfrm>
        </p:spPr>
        <p:txBody>
          <a:bodyPr>
            <a:normAutofit/>
          </a:bodyPr>
          <a:lstStyle/>
          <a:p>
            <a:r>
              <a:rPr lang="he-IL" dirty="0" smtClean="0"/>
              <a:t>חיפוש בגוגל</a:t>
            </a:r>
            <a:endParaRPr lang="he-IL" dirty="0"/>
          </a:p>
        </p:txBody>
      </p:sp>
      <p:sp>
        <p:nvSpPr>
          <p:cNvPr id="8" name="חץ ימינה 7"/>
          <p:cNvSpPr/>
          <p:nvPr/>
        </p:nvSpPr>
        <p:spPr>
          <a:xfrm rot="20033999">
            <a:off x="5576082" y="4286393"/>
            <a:ext cx="549370" cy="2377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7289625" y="2757948"/>
            <a:ext cx="2695033" cy="19389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 smtClean="0">
                <a:cs typeface="+mj-cs"/>
              </a:rPr>
              <a:t>מנוע החיפוש של גוגל</a:t>
            </a:r>
          </a:p>
          <a:p>
            <a:r>
              <a:rPr lang="he-IL" sz="2400" dirty="0" smtClean="0">
                <a:cs typeface="+mj-cs"/>
              </a:rPr>
              <a:t>נפתח. </a:t>
            </a:r>
          </a:p>
          <a:p>
            <a:endParaRPr lang="he-IL" sz="2400" dirty="0">
              <a:cs typeface="+mj-cs"/>
            </a:endParaRPr>
          </a:p>
          <a:p>
            <a:r>
              <a:rPr lang="he-IL" sz="2400" dirty="0" smtClean="0">
                <a:cs typeface="+mj-cs"/>
              </a:rPr>
              <a:t>לוחצים עם העכבר </a:t>
            </a:r>
          </a:p>
          <a:p>
            <a:r>
              <a:rPr lang="he-IL" sz="2400" dirty="0" smtClean="0">
                <a:cs typeface="+mj-cs"/>
              </a:rPr>
              <a:t>על שורת החיפוש</a:t>
            </a:r>
          </a:p>
        </p:txBody>
      </p:sp>
      <p:sp>
        <p:nvSpPr>
          <p:cNvPr id="10" name="כותרת 1"/>
          <p:cNvSpPr txBox="1">
            <a:spLocks/>
          </p:cNvSpPr>
          <p:nvPr/>
        </p:nvSpPr>
        <p:spPr>
          <a:xfrm>
            <a:off x="11341395" y="6027397"/>
            <a:ext cx="850605" cy="83060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 smtClean="0"/>
              <a:t>3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0724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MR\Desktop\Coat_of_arms_of_Ei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0" y="6326528"/>
            <a:ext cx="468043" cy="516005"/>
          </a:xfrm>
          <a:prstGeom prst="rect">
            <a:avLst/>
          </a:prstGeom>
          <a:noFill/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491" y="6342877"/>
            <a:ext cx="356955" cy="561109"/>
          </a:xfrm>
          <a:prstGeom prst="rect">
            <a:avLst/>
          </a:prstGeom>
        </p:spPr>
      </p:pic>
      <p:pic>
        <p:nvPicPr>
          <p:cNvPr id="6" name="Picture 3" descr="C:\Users\UserMR\Desktop\logo_ur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1" y="6208807"/>
            <a:ext cx="630914" cy="6814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00672" y="2757948"/>
            <a:ext cx="2383986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 smtClean="0">
                <a:cs typeface="+mj-cs"/>
              </a:rPr>
              <a:t>כותבים: "</a:t>
            </a:r>
            <a:r>
              <a:rPr lang="he-IL" sz="2400" dirty="0" err="1" smtClean="0">
                <a:cs typeface="+mj-cs"/>
              </a:rPr>
              <a:t>פיקסביי</a:t>
            </a:r>
            <a:r>
              <a:rPr lang="he-IL" sz="2400" dirty="0" smtClean="0">
                <a:cs typeface="+mj-cs"/>
              </a:rPr>
              <a:t>"</a:t>
            </a:r>
          </a:p>
          <a:p>
            <a:r>
              <a:rPr lang="he-IL" sz="2400" dirty="0" smtClean="0">
                <a:cs typeface="+mj-cs"/>
              </a:rPr>
              <a:t>ולוחצים על המקש </a:t>
            </a:r>
            <a:r>
              <a:rPr lang="en-US" sz="2400" dirty="0" smtClean="0">
                <a:cs typeface="+mj-cs"/>
              </a:rPr>
              <a:t/>
            </a:r>
            <a:br>
              <a:rPr lang="en-US" sz="2400" dirty="0" smtClean="0">
                <a:cs typeface="+mj-cs"/>
              </a:rPr>
            </a:br>
            <a:r>
              <a:rPr lang="he-IL" sz="2400" dirty="0" err="1" smtClean="0">
                <a:cs typeface="+mj-cs"/>
              </a:rPr>
              <a:t>אנטר</a:t>
            </a:r>
            <a:r>
              <a:rPr lang="he-IL" sz="2400" dirty="0" smtClean="0">
                <a:cs typeface="+mj-cs"/>
              </a:rPr>
              <a:t> במקלדת</a:t>
            </a: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547"/>
          <a:stretch/>
        </p:blipFill>
        <p:spPr>
          <a:xfrm>
            <a:off x="7786655" y="4114799"/>
            <a:ext cx="2198003" cy="1445343"/>
          </a:xfrm>
          <a:prstGeom prst="rect">
            <a:avLst/>
          </a:prstGeom>
        </p:spPr>
      </p:pic>
      <p:sp>
        <p:nvSpPr>
          <p:cNvPr id="12" name="כותרת 1"/>
          <p:cNvSpPr txBox="1">
            <a:spLocks/>
          </p:cNvSpPr>
          <p:nvPr/>
        </p:nvSpPr>
        <p:spPr>
          <a:xfrm>
            <a:off x="11341395" y="6027397"/>
            <a:ext cx="850605" cy="83060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 smtClean="0"/>
              <a:t>4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6"/>
          <a:srcRect l="27117" t="28327" r="23135" b="13004"/>
          <a:stretch/>
        </p:blipFill>
        <p:spPr>
          <a:xfrm>
            <a:off x="886160" y="811162"/>
            <a:ext cx="5984189" cy="5293006"/>
          </a:xfrm>
          <a:prstGeom prst="rect">
            <a:avLst/>
          </a:prstGeom>
        </p:spPr>
      </p:pic>
      <p:sp>
        <p:nvSpPr>
          <p:cNvPr id="8" name="חץ ימינה 7"/>
          <p:cNvSpPr/>
          <p:nvPr/>
        </p:nvSpPr>
        <p:spPr>
          <a:xfrm rot="20033999">
            <a:off x="4831511" y="2639066"/>
            <a:ext cx="549370" cy="2377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40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MR\Desktop\Coat_of_arms_of_Ei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0" y="6326528"/>
            <a:ext cx="468043" cy="516005"/>
          </a:xfrm>
          <a:prstGeom prst="rect">
            <a:avLst/>
          </a:prstGeom>
          <a:noFill/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491" y="6342877"/>
            <a:ext cx="356955" cy="561109"/>
          </a:xfrm>
          <a:prstGeom prst="rect">
            <a:avLst/>
          </a:prstGeom>
        </p:spPr>
      </p:pic>
      <p:pic>
        <p:nvPicPr>
          <p:cNvPr id="6" name="Picture 3" descr="C:\Users\UserMR\Desktop\logo_ur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1" y="6208807"/>
            <a:ext cx="630914" cy="6814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406664" y="1244821"/>
            <a:ext cx="3653629" cy="267765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 smtClean="0">
                <a:cs typeface="+mj-cs"/>
              </a:rPr>
              <a:t>במסך שנפתח רואים</a:t>
            </a:r>
          </a:p>
          <a:p>
            <a:r>
              <a:rPr lang="he-IL" sz="2400" dirty="0" smtClean="0">
                <a:cs typeface="+mj-cs"/>
              </a:rPr>
              <a:t> את תוצאות החיפוש של גוגל.</a:t>
            </a:r>
          </a:p>
          <a:p>
            <a:endParaRPr lang="he-IL" sz="2400" dirty="0">
              <a:cs typeface="+mj-cs"/>
            </a:endParaRPr>
          </a:p>
          <a:p>
            <a:r>
              <a:rPr lang="he-IL" sz="2400" dirty="0" smtClean="0">
                <a:cs typeface="+mj-cs"/>
              </a:rPr>
              <a:t>לחצו עם העכבר על </a:t>
            </a:r>
          </a:p>
          <a:p>
            <a:r>
              <a:rPr lang="he-IL" sz="2400" dirty="0" smtClean="0">
                <a:cs typeface="+mj-cs"/>
              </a:rPr>
              <a:t>האפשרות הראשונה</a:t>
            </a:r>
          </a:p>
          <a:p>
            <a:r>
              <a:rPr lang="en-US" sz="2400" b="1" dirty="0" err="1" smtClean="0">
                <a:cs typeface="+mj-cs"/>
              </a:rPr>
              <a:t>Pixabay</a:t>
            </a:r>
            <a:endParaRPr lang="he-IL" sz="2400" b="1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</p:txBody>
      </p:sp>
      <p:sp>
        <p:nvSpPr>
          <p:cNvPr id="10" name="כותרת 1"/>
          <p:cNvSpPr txBox="1">
            <a:spLocks/>
          </p:cNvSpPr>
          <p:nvPr/>
        </p:nvSpPr>
        <p:spPr>
          <a:xfrm>
            <a:off x="11341395" y="6027397"/>
            <a:ext cx="850605" cy="83060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 smtClean="0"/>
              <a:t>5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5"/>
          <a:srcRect l="353" t="13608" r="38256" b="24900"/>
          <a:stretch/>
        </p:blipFill>
        <p:spPr>
          <a:xfrm>
            <a:off x="680745" y="899651"/>
            <a:ext cx="6825786" cy="5127745"/>
          </a:xfrm>
          <a:prstGeom prst="rect">
            <a:avLst/>
          </a:prstGeom>
        </p:spPr>
      </p:pic>
      <p:sp>
        <p:nvSpPr>
          <p:cNvPr id="8" name="חץ ימינה 7"/>
          <p:cNvSpPr/>
          <p:nvPr/>
        </p:nvSpPr>
        <p:spPr>
          <a:xfrm rot="20033999">
            <a:off x="1394257" y="2464765"/>
            <a:ext cx="549370" cy="2377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99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MR\Desktop\Coat_of_arms_of_Ei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0" y="6326528"/>
            <a:ext cx="468043" cy="516005"/>
          </a:xfrm>
          <a:prstGeom prst="rect">
            <a:avLst/>
          </a:prstGeom>
          <a:noFill/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491" y="6342877"/>
            <a:ext cx="356955" cy="561109"/>
          </a:xfrm>
          <a:prstGeom prst="rect">
            <a:avLst/>
          </a:prstGeom>
        </p:spPr>
      </p:pic>
      <p:pic>
        <p:nvPicPr>
          <p:cNvPr id="6" name="Picture 3" descr="C:\Users\UserMR\Desktop\logo_ur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1" y="6208807"/>
            <a:ext cx="630914" cy="6814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495155" y="823194"/>
            <a:ext cx="3948597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cs typeface="+mj-cs"/>
              </a:rPr>
              <a:t>זה כלי חיפוש תמונות. </a:t>
            </a:r>
          </a:p>
          <a:p>
            <a:r>
              <a:rPr lang="he-IL" sz="2400" dirty="0" smtClean="0">
                <a:cs typeface="+mj-cs"/>
              </a:rPr>
              <a:t>בתמונות שנמצאות באתר זה אפשר להשתמש לכל דבר שנרצה. (ללא זכויות יוצרים)</a:t>
            </a:r>
          </a:p>
          <a:p>
            <a:endParaRPr lang="he-IL" sz="2400" dirty="0">
              <a:cs typeface="+mj-cs"/>
            </a:endParaRPr>
          </a:p>
          <a:p>
            <a:r>
              <a:rPr lang="he-IL" sz="2400" dirty="0" smtClean="0">
                <a:cs typeface="+mj-cs"/>
              </a:rPr>
              <a:t>בשורת החיפוש נכתוב איזו תמונה אנחנו מחפשים.</a:t>
            </a:r>
          </a:p>
          <a:p>
            <a:endParaRPr lang="he-IL" sz="2400" dirty="0">
              <a:cs typeface="+mj-cs"/>
            </a:endParaRPr>
          </a:p>
          <a:p>
            <a:r>
              <a:rPr lang="he-IL" sz="2400" dirty="0" smtClean="0">
                <a:cs typeface="+mj-cs"/>
              </a:rPr>
              <a:t>לדוגמא רשמנו "דולפין" באנגלית.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5"/>
          <a:srcRect l="-1" t="13811" r="-151" b="17036"/>
          <a:stretch/>
        </p:blipFill>
        <p:spPr>
          <a:xfrm>
            <a:off x="774077" y="2601221"/>
            <a:ext cx="6721078" cy="3480619"/>
          </a:xfrm>
          <a:prstGeom prst="rect">
            <a:avLst/>
          </a:prstGeom>
        </p:spPr>
      </p:pic>
      <p:sp>
        <p:nvSpPr>
          <p:cNvPr id="12" name="כותרת 1"/>
          <p:cNvSpPr txBox="1">
            <a:spLocks/>
          </p:cNvSpPr>
          <p:nvPr/>
        </p:nvSpPr>
        <p:spPr>
          <a:xfrm>
            <a:off x="11341395" y="6027397"/>
            <a:ext cx="850605" cy="83060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 smtClean="0"/>
              <a:t>6</a:t>
            </a:r>
            <a:endParaRPr lang="he-IL" dirty="0"/>
          </a:p>
        </p:txBody>
      </p:sp>
      <p:sp>
        <p:nvSpPr>
          <p:cNvPr id="13" name="אליפסה 12"/>
          <p:cNvSpPr/>
          <p:nvPr/>
        </p:nvSpPr>
        <p:spPr>
          <a:xfrm>
            <a:off x="1548446" y="4341530"/>
            <a:ext cx="951842" cy="3877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0" name="חץ ימינה 9"/>
          <p:cNvSpPr/>
          <p:nvPr/>
        </p:nvSpPr>
        <p:spPr>
          <a:xfrm rot="20033999">
            <a:off x="1095283" y="4700933"/>
            <a:ext cx="549370" cy="2377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859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MR\Desktop\Coat_of_arms_of_Ei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0" y="6326528"/>
            <a:ext cx="468043" cy="516005"/>
          </a:xfrm>
          <a:prstGeom prst="rect">
            <a:avLst/>
          </a:prstGeom>
          <a:noFill/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491" y="6342877"/>
            <a:ext cx="356955" cy="561109"/>
          </a:xfrm>
          <a:prstGeom prst="rect">
            <a:avLst/>
          </a:prstGeom>
        </p:spPr>
      </p:pic>
      <p:pic>
        <p:nvPicPr>
          <p:cNvPr id="6" name="Picture 3" descr="C:\Users\UserMR\Desktop\logo_ur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1" y="6208807"/>
            <a:ext cx="630914" cy="6814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495155" y="823194"/>
            <a:ext cx="3948597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cs typeface="+mj-cs"/>
              </a:rPr>
              <a:t>אפשר גם להדביק מילה שתרגמנו. </a:t>
            </a:r>
          </a:p>
          <a:p>
            <a:endParaRPr lang="he-IL" sz="2400" dirty="0" smtClean="0">
              <a:cs typeface="+mj-cs"/>
            </a:endParaRPr>
          </a:p>
          <a:p>
            <a:r>
              <a:rPr lang="he-IL" sz="2400" dirty="0" smtClean="0">
                <a:cs typeface="+mj-cs"/>
              </a:rPr>
              <a:t>נעשה זאת על ידי לחיצה ימנית של העכבר והדבק.</a:t>
            </a:r>
          </a:p>
          <a:p>
            <a:endParaRPr lang="he-IL" sz="2400" dirty="0">
              <a:cs typeface="+mj-cs"/>
            </a:endParaRPr>
          </a:p>
          <a:p>
            <a:r>
              <a:rPr lang="he-IL" sz="2400" dirty="0" smtClean="0">
                <a:cs typeface="+mj-cs"/>
              </a:rPr>
              <a:t>לסיום לחוצים על המקש </a:t>
            </a:r>
            <a:r>
              <a:rPr lang="he-IL" sz="2400" dirty="0" err="1" smtClean="0">
                <a:cs typeface="+mj-cs"/>
              </a:rPr>
              <a:t>אנטר</a:t>
            </a:r>
            <a:r>
              <a:rPr lang="he-IL" sz="2400" dirty="0" smtClean="0">
                <a:cs typeface="+mj-cs"/>
              </a:rPr>
              <a:t> במקלדת.</a:t>
            </a:r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11341395" y="6027397"/>
            <a:ext cx="850605" cy="83060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 smtClean="0"/>
              <a:t>7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5"/>
          <a:srcRect t="14414" r="45060" b="4738"/>
          <a:stretch/>
        </p:blipFill>
        <p:spPr>
          <a:xfrm>
            <a:off x="886161" y="704871"/>
            <a:ext cx="4822571" cy="5322526"/>
          </a:xfrm>
          <a:prstGeom prst="rect">
            <a:avLst/>
          </a:prstGeom>
        </p:spPr>
      </p:pic>
      <p:sp>
        <p:nvSpPr>
          <p:cNvPr id="13" name="אליפסה 12"/>
          <p:cNvSpPr/>
          <p:nvPr/>
        </p:nvSpPr>
        <p:spPr>
          <a:xfrm>
            <a:off x="2271252" y="4483509"/>
            <a:ext cx="766824" cy="3025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0" name="חץ ימינה 9"/>
          <p:cNvSpPr/>
          <p:nvPr/>
        </p:nvSpPr>
        <p:spPr>
          <a:xfrm rot="20033999">
            <a:off x="1697593" y="4743514"/>
            <a:ext cx="549370" cy="2377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547"/>
          <a:stretch/>
        </p:blipFill>
        <p:spPr>
          <a:xfrm>
            <a:off x="8370451" y="4139723"/>
            <a:ext cx="2198003" cy="144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3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MR\Desktop\Coat_of_arms_of_Ei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0" y="6326528"/>
            <a:ext cx="468043" cy="516005"/>
          </a:xfrm>
          <a:prstGeom prst="rect">
            <a:avLst/>
          </a:prstGeom>
          <a:noFill/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491" y="6342877"/>
            <a:ext cx="356955" cy="561109"/>
          </a:xfrm>
          <a:prstGeom prst="rect">
            <a:avLst/>
          </a:prstGeom>
        </p:spPr>
      </p:pic>
      <p:pic>
        <p:nvPicPr>
          <p:cNvPr id="6" name="Picture 3" descr="C:\Users\UserMR\Desktop\logo_ur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1" y="6208807"/>
            <a:ext cx="630914" cy="6814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696872" y="802369"/>
            <a:ext cx="2746880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cs typeface="+mj-cs"/>
              </a:rPr>
              <a:t>במסך זה תראו תמונות הקשורות לנושא שחיפשנו.</a:t>
            </a:r>
          </a:p>
          <a:p>
            <a:endParaRPr lang="he-IL" sz="2400" dirty="0" smtClean="0">
              <a:cs typeface="+mj-cs"/>
            </a:endParaRPr>
          </a:p>
          <a:p>
            <a:r>
              <a:rPr lang="he-IL" sz="2400" dirty="0">
                <a:cs typeface="+mj-cs"/>
              </a:rPr>
              <a:t>לא ניתן לבחור תמונות מהשורה הראשונה</a:t>
            </a:r>
            <a:r>
              <a:rPr lang="he-IL" sz="2400" dirty="0" smtClean="0">
                <a:cs typeface="+mj-cs"/>
              </a:rPr>
              <a:t>.</a:t>
            </a:r>
            <a:endParaRPr lang="he-IL" sz="2400" dirty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r>
              <a:rPr lang="he-IL" sz="2400" dirty="0" smtClean="0">
                <a:cs typeface="+mj-cs"/>
              </a:rPr>
              <a:t>בחרו תמונה שאתם אוהבים ולחצו עליה.</a:t>
            </a:r>
          </a:p>
          <a:p>
            <a:endParaRPr lang="he-IL" sz="2400" dirty="0" smtClean="0">
              <a:cs typeface="+mj-cs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11341395" y="6027397"/>
            <a:ext cx="850605" cy="83060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 smtClean="0"/>
              <a:t>8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5"/>
          <a:srcRect l="2166" t="13609" r="2722" b="10383"/>
          <a:stretch/>
        </p:blipFill>
        <p:spPr>
          <a:xfrm>
            <a:off x="680746" y="1371600"/>
            <a:ext cx="8016126" cy="4804578"/>
          </a:xfrm>
          <a:prstGeom prst="rect">
            <a:avLst/>
          </a:prstGeom>
        </p:spPr>
      </p:pic>
      <p:sp>
        <p:nvSpPr>
          <p:cNvPr id="7" name="כפל 6"/>
          <p:cNvSpPr/>
          <p:nvPr/>
        </p:nvSpPr>
        <p:spPr>
          <a:xfrm>
            <a:off x="-1114682" y="2684206"/>
            <a:ext cx="11606981" cy="1550797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372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MR\Desktop\Coat_of_arms_of_Ei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0" y="6326528"/>
            <a:ext cx="468043" cy="516005"/>
          </a:xfrm>
          <a:prstGeom prst="rect">
            <a:avLst/>
          </a:prstGeom>
          <a:noFill/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491" y="6342877"/>
            <a:ext cx="356955" cy="561109"/>
          </a:xfrm>
          <a:prstGeom prst="rect">
            <a:avLst/>
          </a:prstGeom>
        </p:spPr>
      </p:pic>
      <p:pic>
        <p:nvPicPr>
          <p:cNvPr id="6" name="Picture 3" descr="C:\Users\UserMR\Desktop\logo_ur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1" y="6208807"/>
            <a:ext cx="630914" cy="6814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54065" y="802369"/>
            <a:ext cx="2889687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cs typeface="+mj-cs"/>
              </a:rPr>
              <a:t>במסך זה אתם רואים </a:t>
            </a:r>
          </a:p>
          <a:p>
            <a:r>
              <a:rPr lang="he-IL" sz="2400" dirty="0" smtClean="0">
                <a:cs typeface="+mj-cs"/>
              </a:rPr>
              <a:t>את התמונה שבחרתם.</a:t>
            </a:r>
          </a:p>
          <a:p>
            <a:endParaRPr lang="he-IL" sz="2400" dirty="0">
              <a:cs typeface="+mj-cs"/>
            </a:endParaRPr>
          </a:p>
          <a:p>
            <a:r>
              <a:rPr lang="he-IL" sz="2400" dirty="0" smtClean="0">
                <a:cs typeface="+mj-cs"/>
              </a:rPr>
              <a:t>לחצו על הכפתור הירוק</a:t>
            </a:r>
          </a:p>
          <a:p>
            <a:r>
              <a:rPr lang="en-US" sz="2400" b="1" dirty="0" smtClean="0">
                <a:cs typeface="+mj-cs"/>
              </a:rPr>
              <a:t>Free Download</a:t>
            </a:r>
            <a:endParaRPr lang="he-IL" sz="2400" b="1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11341395" y="6027397"/>
            <a:ext cx="850605" cy="83060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 smtClean="0"/>
              <a:t>9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5"/>
          <a:srcRect l="1563" t="15624" r="3780" b="6149"/>
          <a:stretch/>
        </p:blipFill>
        <p:spPr>
          <a:xfrm>
            <a:off x="652140" y="1297858"/>
            <a:ext cx="7923333" cy="4910949"/>
          </a:xfrm>
          <a:prstGeom prst="rect">
            <a:avLst/>
          </a:prstGeom>
        </p:spPr>
      </p:pic>
      <p:sp>
        <p:nvSpPr>
          <p:cNvPr id="12" name="חץ ימינה 11"/>
          <p:cNvSpPr/>
          <p:nvPr/>
        </p:nvSpPr>
        <p:spPr>
          <a:xfrm rot="20033999">
            <a:off x="6195849" y="4920491"/>
            <a:ext cx="549370" cy="2377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3" name="חץ ימינה 12"/>
          <p:cNvSpPr/>
          <p:nvPr/>
        </p:nvSpPr>
        <p:spPr>
          <a:xfrm rot="12844732">
            <a:off x="8279381" y="4945270"/>
            <a:ext cx="549370" cy="2377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67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162</TotalTime>
  <Words>364</Words>
  <Application>Microsoft Office PowerPoint</Application>
  <PresentationFormat>מסך רחב</PresentationFormat>
  <Paragraphs>168</Paragraphs>
  <Slides>21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5" baseType="lpstr">
      <vt:lpstr>Arial</vt:lpstr>
      <vt:lpstr>Garamond</vt:lpstr>
      <vt:lpstr>Times New Roman</vt:lpstr>
      <vt:lpstr>אורגני</vt:lpstr>
      <vt:lpstr>חיפוש תמונה</vt:lpstr>
      <vt:lpstr>פתיחת דפדפן</vt:lpstr>
      <vt:lpstr>חיפוש בגוגל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פתיחת תיקיה אישית</dc:title>
  <dc:creator>urim</dc:creator>
  <cp:lastModifiedBy>urim</cp:lastModifiedBy>
  <cp:revision>28</cp:revision>
  <dcterms:created xsi:type="dcterms:W3CDTF">2019-06-12T08:15:04Z</dcterms:created>
  <dcterms:modified xsi:type="dcterms:W3CDTF">2019-11-12T07:49:18Z</dcterms:modified>
</cp:coreProperties>
</file>