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0" r:id="rId1"/>
  </p:sldMasterIdLst>
  <p:sldIdLst>
    <p:sldId id="256" r:id="rId2"/>
    <p:sldId id="267" r:id="rId3"/>
    <p:sldId id="264" r:id="rId4"/>
    <p:sldId id="268" r:id="rId5"/>
    <p:sldId id="269" r:id="rId6"/>
    <p:sldId id="270" r:id="rId7"/>
    <p:sldId id="271" r:id="rId8"/>
    <p:sldId id="274" r:id="rId9"/>
    <p:sldId id="272" r:id="rId10"/>
    <p:sldId id="275" r:id="rId1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8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52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5721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55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082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1685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8858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505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4286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63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91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07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65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2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2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734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5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0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C14B3C-3B90-468A-9AD8-CCB0EDABCD0D}" type="datetimeFigureOut">
              <a:rPr lang="he-IL" smtClean="0"/>
              <a:t>ז'/חשון/תש"פ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8FBD45-3DEA-48EB-A44D-E85DE2F2848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62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2692398" y="1991799"/>
            <a:ext cx="6815669" cy="1515533"/>
          </a:xfrm>
        </p:spPr>
        <p:txBody>
          <a:bodyPr/>
          <a:lstStyle/>
          <a:p>
            <a:r>
              <a:rPr lang="he-IL" dirty="0" smtClean="0"/>
              <a:t>תרגום מילים לאנגלית</a:t>
            </a:r>
            <a:endParaRPr lang="he-IL" dirty="0"/>
          </a:p>
        </p:txBody>
      </p:sp>
      <p:pic>
        <p:nvPicPr>
          <p:cNvPr id="4" name="Picture 3" descr="C:\Users\UserMR\Desktop\logo_uri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4198" y="1"/>
            <a:ext cx="1138201" cy="1229440"/>
          </a:xfrm>
          <a:prstGeom prst="rect">
            <a:avLst/>
          </a:prstGeom>
          <a:noFill/>
        </p:spPr>
      </p:pic>
      <p:pic>
        <p:nvPicPr>
          <p:cNvPr id="5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535" y="149486"/>
            <a:ext cx="958875" cy="1057134"/>
          </a:xfrm>
          <a:prstGeom prst="rect">
            <a:avLst/>
          </a:prstGeom>
          <a:noFill/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804" y="149486"/>
            <a:ext cx="792263" cy="1125014"/>
          </a:xfrm>
          <a:prstGeom prst="rect">
            <a:avLst/>
          </a:prstGeom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696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80619" y="802369"/>
            <a:ext cx="79631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תרגמתם מילה מעברית </a:t>
            </a:r>
            <a:r>
              <a:rPr lang="he-IL" sz="2400" smtClean="0">
                <a:cs typeface="+mj-cs"/>
              </a:rPr>
              <a:t>לאנגלית...</a:t>
            </a:r>
          </a:p>
          <a:p>
            <a:r>
              <a:rPr lang="he-IL" sz="2400" smtClean="0">
                <a:cs typeface="+mj-cs"/>
              </a:rPr>
              <a:t>כל </a:t>
            </a:r>
            <a:r>
              <a:rPr lang="he-IL" sz="2400" dirty="0" smtClean="0">
                <a:cs typeface="+mj-cs"/>
              </a:rPr>
              <a:t>הכבוד !!!</a:t>
            </a:r>
          </a:p>
        </p:txBody>
      </p:sp>
      <p:sp>
        <p:nvSpPr>
          <p:cNvPr id="8" name="חץ ימינה 7"/>
          <p:cNvSpPr/>
          <p:nvPr/>
        </p:nvSpPr>
        <p:spPr>
          <a:xfrm rot="20033999">
            <a:off x="7903004" y="379346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8426652" y="3409230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2859" t="21807" r="970" b="11863"/>
          <a:stretch/>
        </p:blipFill>
        <p:spPr>
          <a:xfrm>
            <a:off x="1010493" y="2002697"/>
            <a:ext cx="8644660" cy="420611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1120183" y="3568980"/>
            <a:ext cx="951842" cy="68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910451" y="404329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10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580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91491" y="1163806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 smtClean="0"/>
              <a:t>פתיחת דפדפן</a:t>
            </a:r>
            <a:endParaRPr lang="he-IL" dirty="0"/>
          </a:p>
        </p:txBody>
      </p:sp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b="4555"/>
          <a:stretch/>
        </p:blipFill>
        <p:spPr>
          <a:xfrm>
            <a:off x="1369968" y="2467673"/>
            <a:ext cx="5226234" cy="3741134"/>
          </a:xfrm>
          <a:prstGeom prst="rect">
            <a:avLst/>
          </a:prstGeom>
        </p:spPr>
      </p:pic>
      <p:sp>
        <p:nvSpPr>
          <p:cNvPr id="7" name="אליפסה 6"/>
          <p:cNvSpPr/>
          <p:nvPr/>
        </p:nvSpPr>
        <p:spPr>
          <a:xfrm>
            <a:off x="6218332" y="3902444"/>
            <a:ext cx="377869" cy="534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20033999">
            <a:off x="5723566" y="4431979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188700" y="2757948"/>
            <a:ext cx="279595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לחצו על סמל הדפדפן </a:t>
            </a:r>
          </a:p>
          <a:p>
            <a:r>
              <a:rPr lang="he-IL" sz="2400" dirty="0" smtClean="0">
                <a:cs typeface="+mj-cs"/>
              </a:rPr>
              <a:t>פעמים עם העכבר</a:t>
            </a:r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2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51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t="22077" r="605" b="5544"/>
          <a:stretch/>
        </p:blipFill>
        <p:spPr>
          <a:xfrm>
            <a:off x="1635438" y="2655760"/>
            <a:ext cx="6505671" cy="3553047"/>
          </a:xfrm>
          <a:prstGeom prst="rect">
            <a:avLst/>
          </a:prstGeom>
        </p:spPr>
      </p:pic>
      <p:sp>
        <p:nvSpPr>
          <p:cNvPr id="7" name="כותרת 1"/>
          <p:cNvSpPr>
            <a:spLocks noGrp="1"/>
          </p:cNvSpPr>
          <p:nvPr>
            <p:ph type="title"/>
          </p:nvPr>
        </p:nvSpPr>
        <p:spPr>
          <a:xfrm>
            <a:off x="1191491" y="1163806"/>
            <a:ext cx="9601196" cy="1303867"/>
          </a:xfrm>
        </p:spPr>
        <p:txBody>
          <a:bodyPr>
            <a:normAutofit/>
          </a:bodyPr>
          <a:lstStyle/>
          <a:p>
            <a:r>
              <a:rPr lang="he-IL" dirty="0" smtClean="0"/>
              <a:t>חיפוש בגוגל</a:t>
            </a:r>
            <a:endParaRPr lang="he-IL" dirty="0"/>
          </a:p>
        </p:txBody>
      </p:sp>
      <p:sp>
        <p:nvSpPr>
          <p:cNvPr id="8" name="חץ ימינה 7"/>
          <p:cNvSpPr/>
          <p:nvPr/>
        </p:nvSpPr>
        <p:spPr>
          <a:xfrm rot="20033999">
            <a:off x="5576082" y="428639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9" name="TextBox 8"/>
          <p:cNvSpPr txBox="1"/>
          <p:nvPr/>
        </p:nvSpPr>
        <p:spPr>
          <a:xfrm>
            <a:off x="7289625" y="2757948"/>
            <a:ext cx="2695033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מנוע החיפוש של גוגל</a:t>
            </a:r>
          </a:p>
          <a:p>
            <a:r>
              <a:rPr lang="he-IL" sz="2400" dirty="0" smtClean="0">
                <a:cs typeface="+mj-cs"/>
              </a:rPr>
              <a:t>נפתח. 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לוחצים עם העכבר </a:t>
            </a:r>
          </a:p>
          <a:p>
            <a:r>
              <a:rPr lang="he-IL" sz="2400" dirty="0" smtClean="0">
                <a:cs typeface="+mj-cs"/>
              </a:rPr>
              <a:t>על שורת החיפוש</a:t>
            </a:r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3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072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600672" y="2757948"/>
            <a:ext cx="238398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כותבים: "תרגום"</a:t>
            </a:r>
          </a:p>
          <a:p>
            <a:r>
              <a:rPr lang="he-IL" sz="2400" dirty="0" smtClean="0">
                <a:cs typeface="+mj-cs"/>
              </a:rPr>
              <a:t>ולוחצים על המקש </a:t>
            </a:r>
            <a:r>
              <a:rPr lang="en-US" sz="2400" dirty="0" smtClean="0">
                <a:cs typeface="+mj-cs"/>
              </a:rPr>
              <a:t/>
            </a:r>
            <a:br>
              <a:rPr lang="en-US" sz="2400" dirty="0" smtClean="0">
                <a:cs typeface="+mj-cs"/>
              </a:rPr>
            </a:br>
            <a:r>
              <a:rPr lang="he-IL" sz="2400" dirty="0" err="1" smtClean="0">
                <a:cs typeface="+mj-cs"/>
              </a:rPr>
              <a:t>אנטר</a:t>
            </a:r>
            <a:r>
              <a:rPr lang="he-IL" sz="2400" dirty="0" smtClean="0">
                <a:cs typeface="+mj-cs"/>
              </a:rPr>
              <a:t> במקלדת</a:t>
            </a: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 rotWithShape="1">
          <a:blip r:embed="rId5"/>
          <a:srcRect l="27268" t="31351" r="27067" b="11996"/>
          <a:stretch/>
        </p:blipFill>
        <p:spPr>
          <a:xfrm>
            <a:off x="886162" y="844191"/>
            <a:ext cx="5809606" cy="5405627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033999">
            <a:off x="5059889" y="228468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547"/>
          <a:stretch/>
        </p:blipFill>
        <p:spPr>
          <a:xfrm>
            <a:off x="7786655" y="4114799"/>
            <a:ext cx="2198003" cy="1445343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4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1400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406664" y="1244821"/>
            <a:ext cx="3653629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400" dirty="0" smtClean="0">
                <a:cs typeface="+mj-cs"/>
              </a:rPr>
              <a:t>במסך שנפתח רואים</a:t>
            </a:r>
          </a:p>
          <a:p>
            <a:r>
              <a:rPr lang="he-IL" sz="2400" dirty="0" smtClean="0">
                <a:cs typeface="+mj-cs"/>
              </a:rPr>
              <a:t> את תוצאות החיפוש של גוגל.</a:t>
            </a:r>
          </a:p>
          <a:p>
            <a:endParaRPr lang="he-IL" sz="2400" dirty="0">
              <a:cs typeface="+mj-cs"/>
            </a:endParaRPr>
          </a:p>
          <a:p>
            <a:r>
              <a:rPr lang="he-IL" sz="2400" dirty="0" smtClean="0">
                <a:cs typeface="+mj-cs"/>
              </a:rPr>
              <a:t>לחצו עם העכבר על </a:t>
            </a:r>
          </a:p>
          <a:p>
            <a:r>
              <a:rPr lang="he-IL" sz="2400" dirty="0" smtClean="0">
                <a:cs typeface="+mj-cs"/>
              </a:rPr>
              <a:t>האפשרות הראשונה</a:t>
            </a:r>
          </a:p>
          <a:p>
            <a:r>
              <a:rPr lang="en-US" sz="2400" dirty="0" smtClean="0">
                <a:cs typeface="+mj-cs"/>
              </a:rPr>
              <a:t>Google Translate</a:t>
            </a:r>
            <a:endParaRPr lang="he-IL" sz="2400" dirty="0" smtClean="0">
              <a:cs typeface="+mj-cs"/>
            </a:endParaRPr>
          </a:p>
          <a:p>
            <a:endParaRPr lang="he-IL" sz="2400" dirty="0" smtClean="0">
              <a:cs typeface="+mj-cs"/>
            </a:endParaRPr>
          </a:p>
        </p:txBody>
      </p:sp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5"/>
          <a:srcRect t="13912" r="42036" b="19153"/>
          <a:stretch/>
        </p:blipFill>
        <p:spPr>
          <a:xfrm>
            <a:off x="1120183" y="1097337"/>
            <a:ext cx="5653549" cy="4896465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033999">
            <a:off x="1779349" y="4334708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899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395019" y="802369"/>
            <a:ext cx="70487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זה כלי התרגום של גוגל. </a:t>
            </a:r>
          </a:p>
          <a:p>
            <a:r>
              <a:rPr lang="he-IL" sz="2400" dirty="0" smtClean="0">
                <a:cs typeface="+mj-cs"/>
              </a:rPr>
              <a:t>מצד ימין לחצו עם העכבר על המילה "עברית".</a:t>
            </a:r>
          </a:p>
          <a:p>
            <a:r>
              <a:rPr lang="he-IL" sz="2400" dirty="0" smtClean="0">
                <a:cs typeface="+mj-cs"/>
              </a:rPr>
              <a:t>מצד שמאל לחצו עם העכבר על המילה "אנגלית".</a:t>
            </a: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2470" t="20664" r="605" b="20061"/>
          <a:stretch/>
        </p:blipFill>
        <p:spPr>
          <a:xfrm>
            <a:off x="1297159" y="2536723"/>
            <a:ext cx="7900236" cy="3623509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033999">
            <a:off x="6957791" y="339817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3821359" y="3523696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7443464" y="3027240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4134616" y="3060976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6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2859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80619" y="802369"/>
            <a:ext cx="79631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בתיבת הטקסט הימנית כתבו את המילה שאתם רוצים לתרגם</a:t>
            </a:r>
          </a:p>
          <a:p>
            <a:r>
              <a:rPr lang="he-IL" sz="2400" dirty="0" smtClean="0">
                <a:cs typeface="+mj-cs"/>
              </a:rPr>
              <a:t>לדוגמא: "דולפין"</a:t>
            </a:r>
          </a:p>
          <a:p>
            <a:r>
              <a:rPr lang="he-IL" sz="2400" dirty="0" smtClean="0">
                <a:cs typeface="+mj-cs"/>
              </a:rPr>
              <a:t>בתיבת הטקסט השמאלית יופיע לנו התרגום באנגלית.</a:t>
            </a:r>
          </a:p>
          <a:p>
            <a:r>
              <a:rPr lang="he-IL" sz="2400" dirty="0" smtClean="0">
                <a:cs typeface="+mj-cs"/>
              </a:rPr>
              <a:t>כך תוכלו לתרגם מילים ומשפטים מעברית לאנגלית.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2924" t="22077" r="1663" b="20060"/>
          <a:stretch/>
        </p:blipFill>
        <p:spPr>
          <a:xfrm>
            <a:off x="680745" y="2372029"/>
            <a:ext cx="8506608" cy="3869090"/>
          </a:xfrm>
          <a:prstGeom prst="rect">
            <a:avLst/>
          </a:prstGeom>
        </p:spPr>
      </p:pic>
      <p:sp>
        <p:nvSpPr>
          <p:cNvPr id="8" name="חץ ימינה 7"/>
          <p:cNvSpPr/>
          <p:nvPr/>
        </p:nvSpPr>
        <p:spPr>
          <a:xfrm rot="20033999">
            <a:off x="7903004" y="379346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705035" y="3799758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8426652" y="3409230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3" name="אליפסה 12"/>
          <p:cNvSpPr/>
          <p:nvPr/>
        </p:nvSpPr>
        <p:spPr>
          <a:xfrm>
            <a:off x="948272" y="3362571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7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6258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39961" y="802369"/>
            <a:ext cx="880379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תרגמנו את המילה שחיפשנו לאנגלית.</a:t>
            </a:r>
          </a:p>
          <a:p>
            <a:r>
              <a:rPr lang="he-IL" sz="2400" dirty="0" smtClean="0">
                <a:cs typeface="+mj-cs"/>
              </a:rPr>
              <a:t>לחצו על הסמן הבא כדי לשמוע אך אומרים באנגלית את המילה או המשפט</a:t>
            </a:r>
          </a:p>
        </p:txBody>
      </p:sp>
      <p:sp>
        <p:nvSpPr>
          <p:cNvPr id="8" name="חץ ימינה 7"/>
          <p:cNvSpPr/>
          <p:nvPr/>
        </p:nvSpPr>
        <p:spPr>
          <a:xfrm rot="20033999">
            <a:off x="7903004" y="379346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 rotWithShape="1">
          <a:blip r:embed="rId5"/>
          <a:srcRect l="2923" t="22682" r="1664" b="11996"/>
          <a:stretch/>
        </p:blipFill>
        <p:spPr>
          <a:xfrm>
            <a:off x="1002890" y="1589361"/>
            <a:ext cx="8996516" cy="4619446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4725702" y="3234299"/>
            <a:ext cx="951842" cy="68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4451016" y="3988875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1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372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MR\Desktop\Coat_of_arms_of_Eila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140" y="6326528"/>
            <a:ext cx="468043" cy="516005"/>
          </a:xfrm>
          <a:prstGeom prst="rect">
            <a:avLst/>
          </a:prstGeom>
          <a:noFill/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1491" y="6342877"/>
            <a:ext cx="356955" cy="561109"/>
          </a:xfrm>
          <a:prstGeom prst="rect">
            <a:avLst/>
          </a:prstGeom>
        </p:spPr>
      </p:pic>
      <p:pic>
        <p:nvPicPr>
          <p:cNvPr id="6" name="Picture 3" descr="C:\Users\UserMR\Desktop\logo_uri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31" y="6208807"/>
            <a:ext cx="630914" cy="68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80619" y="802369"/>
            <a:ext cx="796313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dirty="0" smtClean="0">
                <a:cs typeface="+mj-cs"/>
              </a:rPr>
              <a:t>בשביל להעתיק את המילה לשימוש נוסף,</a:t>
            </a:r>
          </a:p>
          <a:p>
            <a:r>
              <a:rPr lang="he-IL" sz="2400" dirty="0" smtClean="0">
                <a:cs typeface="+mj-cs"/>
              </a:rPr>
              <a:t>נלחץ על הסמן הבא</a:t>
            </a:r>
          </a:p>
        </p:txBody>
      </p:sp>
      <p:sp>
        <p:nvSpPr>
          <p:cNvPr id="8" name="חץ ימינה 7"/>
          <p:cNvSpPr/>
          <p:nvPr/>
        </p:nvSpPr>
        <p:spPr>
          <a:xfrm rot="20033999">
            <a:off x="7903004" y="379346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1" name="אליפסה 10"/>
          <p:cNvSpPr/>
          <p:nvPr/>
        </p:nvSpPr>
        <p:spPr>
          <a:xfrm>
            <a:off x="8426652" y="3409230"/>
            <a:ext cx="951842" cy="3877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/>
          <a:srcRect l="2859" t="21807" r="970" b="11863"/>
          <a:stretch/>
        </p:blipFill>
        <p:spPr>
          <a:xfrm>
            <a:off x="1010493" y="2002697"/>
            <a:ext cx="8644660" cy="4206110"/>
          </a:xfrm>
          <a:prstGeom prst="rect">
            <a:avLst/>
          </a:prstGeom>
        </p:spPr>
      </p:pic>
      <p:sp>
        <p:nvSpPr>
          <p:cNvPr id="13" name="אליפסה 12"/>
          <p:cNvSpPr/>
          <p:nvPr/>
        </p:nvSpPr>
        <p:spPr>
          <a:xfrm>
            <a:off x="1120183" y="3568980"/>
            <a:ext cx="951842" cy="68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0" name="חץ ימינה 9"/>
          <p:cNvSpPr/>
          <p:nvPr/>
        </p:nvSpPr>
        <p:spPr>
          <a:xfrm rot="20033999">
            <a:off x="910451" y="4043293"/>
            <a:ext cx="549370" cy="2377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11341395" y="6027397"/>
            <a:ext cx="850605" cy="83060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457200" rtl="1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dirty="0" smtClean="0"/>
              <a:t>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3787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אורגני">
  <a:themeElements>
    <a:clrScheme name="אורגני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אורגני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אורגני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156</Words>
  <Application>Microsoft Office PowerPoint</Application>
  <PresentationFormat>מסך רחב</PresentationFormat>
  <Paragraphs>41</Paragraphs>
  <Slides>10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10</vt:i4>
      </vt:variant>
    </vt:vector>
  </HeadingPairs>
  <TitlesOfParts>
    <vt:vector size="14" baseType="lpstr">
      <vt:lpstr>Arial</vt:lpstr>
      <vt:lpstr>Garamond</vt:lpstr>
      <vt:lpstr>Times New Roman</vt:lpstr>
      <vt:lpstr>אורגני</vt:lpstr>
      <vt:lpstr>תרגום מילים לאנגלית</vt:lpstr>
      <vt:lpstr>פתיחת דפדפן</vt:lpstr>
      <vt:lpstr>חיפוש בגוגל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פתיחת תיקיה אישית</dc:title>
  <dc:creator>urim</dc:creator>
  <cp:lastModifiedBy>urim</cp:lastModifiedBy>
  <cp:revision>17</cp:revision>
  <dcterms:created xsi:type="dcterms:W3CDTF">2019-06-12T08:15:04Z</dcterms:created>
  <dcterms:modified xsi:type="dcterms:W3CDTF">2019-11-05T07:10:41Z</dcterms:modified>
</cp:coreProperties>
</file>