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8"/>
  </p:notesMasterIdLst>
  <p:sldIdLst>
    <p:sldId id="257" r:id="rId2"/>
    <p:sldId id="259" r:id="rId3"/>
    <p:sldId id="260" r:id="rId4"/>
    <p:sldId id="261" r:id="rId5"/>
    <p:sldId id="263" r:id="rId6"/>
    <p:sldId id="262" r:id="rId7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26052B-4AB0-4E66-A8E3-7DF9D6A1E5E0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62704B88-159E-4267-8859-AD04E5C8766D}">
      <dgm:prSet phldrT="[טקסט]"/>
      <dgm:spPr/>
      <dgm:t>
        <a:bodyPr/>
        <a:lstStyle/>
        <a:p>
          <a:pPr rtl="1"/>
          <a:r>
            <a:rPr lang="en-US" dirty="0" smtClean="0"/>
            <a:t>2011</a:t>
          </a:r>
          <a:endParaRPr lang="he-IL" dirty="0"/>
        </a:p>
      </dgm:t>
    </dgm:pt>
    <dgm:pt modelId="{90DA1571-454E-4CCD-B778-5E813219549C}" type="parTrans" cxnId="{574321C1-88C6-47A3-BFD5-F5DAF30CDC70}">
      <dgm:prSet/>
      <dgm:spPr/>
      <dgm:t>
        <a:bodyPr/>
        <a:lstStyle/>
        <a:p>
          <a:pPr rtl="1"/>
          <a:endParaRPr lang="he-IL"/>
        </a:p>
      </dgm:t>
    </dgm:pt>
    <dgm:pt modelId="{592DC1A9-B43D-4652-8D14-4E465942AB73}" type="sibTrans" cxnId="{574321C1-88C6-47A3-BFD5-F5DAF30CDC70}">
      <dgm:prSet/>
      <dgm:spPr/>
      <dgm:t>
        <a:bodyPr/>
        <a:lstStyle/>
        <a:p>
          <a:pPr rtl="1"/>
          <a:endParaRPr lang="he-IL"/>
        </a:p>
      </dgm:t>
    </dgm:pt>
    <dgm:pt modelId="{E92ED8AC-1BDC-43BE-9E26-B0929F784B30}">
      <dgm:prSet phldrT="[טקסט]"/>
      <dgm:spPr/>
      <dgm:t>
        <a:bodyPr/>
        <a:lstStyle/>
        <a:p>
          <a:pPr rtl="1"/>
          <a:r>
            <a:rPr lang="en-US" dirty="0" smtClean="0"/>
            <a:t>2021</a:t>
          </a:r>
          <a:endParaRPr lang="he-IL" dirty="0"/>
        </a:p>
      </dgm:t>
    </dgm:pt>
    <dgm:pt modelId="{8A994656-023B-4741-84BD-BCB094476775}" type="parTrans" cxnId="{42C6F873-246B-43BB-B9B4-A7B3EEC62F42}">
      <dgm:prSet/>
      <dgm:spPr/>
      <dgm:t>
        <a:bodyPr/>
        <a:lstStyle/>
        <a:p>
          <a:pPr rtl="1"/>
          <a:endParaRPr lang="he-IL"/>
        </a:p>
      </dgm:t>
    </dgm:pt>
    <dgm:pt modelId="{4FED4625-A480-4712-81B9-A576E2596ABA}" type="sibTrans" cxnId="{42C6F873-246B-43BB-B9B4-A7B3EEC62F42}">
      <dgm:prSet/>
      <dgm:spPr/>
      <dgm:t>
        <a:bodyPr/>
        <a:lstStyle/>
        <a:p>
          <a:pPr rtl="1"/>
          <a:endParaRPr lang="he-IL"/>
        </a:p>
      </dgm:t>
    </dgm:pt>
    <dgm:pt modelId="{5332173F-9D12-4BDF-A48E-98D6C03C973A}">
      <dgm:prSet phldrT="[טקסט]"/>
      <dgm:spPr/>
      <dgm:t>
        <a:bodyPr/>
        <a:lstStyle/>
        <a:p>
          <a:pPr rtl="1"/>
          <a:r>
            <a:rPr lang="en-US" dirty="0" smtClean="0"/>
            <a:t>2031</a:t>
          </a:r>
          <a:endParaRPr lang="he-IL" dirty="0"/>
        </a:p>
      </dgm:t>
    </dgm:pt>
    <dgm:pt modelId="{FD20FBA7-16DE-4B6B-8493-84A624C9C332}" type="parTrans" cxnId="{08DB9030-22DF-43E6-A9E3-0960C48A250B}">
      <dgm:prSet/>
      <dgm:spPr/>
      <dgm:t>
        <a:bodyPr/>
        <a:lstStyle/>
        <a:p>
          <a:pPr rtl="1"/>
          <a:endParaRPr lang="he-IL"/>
        </a:p>
      </dgm:t>
    </dgm:pt>
    <dgm:pt modelId="{AB596DED-B3A9-437F-B695-D6AD63E5BB2A}" type="sibTrans" cxnId="{08DB9030-22DF-43E6-A9E3-0960C48A250B}">
      <dgm:prSet/>
      <dgm:spPr/>
      <dgm:t>
        <a:bodyPr/>
        <a:lstStyle/>
        <a:p>
          <a:pPr rtl="1"/>
          <a:endParaRPr lang="he-IL"/>
        </a:p>
      </dgm:t>
    </dgm:pt>
    <dgm:pt modelId="{54ACFAA2-D3FA-4B3F-B2F7-460AA3BB2A91}" type="pres">
      <dgm:prSet presAssocID="{2F26052B-4AB0-4E66-A8E3-7DF9D6A1E5E0}" presName="Name0" presStyleCnt="0">
        <dgm:presLayoutVars>
          <dgm:dir/>
          <dgm:resizeHandles val="exact"/>
        </dgm:presLayoutVars>
      </dgm:prSet>
      <dgm:spPr/>
    </dgm:pt>
    <dgm:pt modelId="{28BB6222-AD84-47C1-BF66-C688AD68EAF6}" type="pres">
      <dgm:prSet presAssocID="{2F26052B-4AB0-4E66-A8E3-7DF9D6A1E5E0}" presName="arrow" presStyleLbl="bgShp" presStyleIdx="0" presStyleCnt="1"/>
      <dgm:spPr/>
    </dgm:pt>
    <dgm:pt modelId="{3C7E831D-A29A-47FD-B547-A83CBE4014A2}" type="pres">
      <dgm:prSet presAssocID="{2F26052B-4AB0-4E66-A8E3-7DF9D6A1E5E0}" presName="points" presStyleCnt="0"/>
      <dgm:spPr/>
    </dgm:pt>
    <dgm:pt modelId="{BEED4780-CEA4-4F1A-967E-AF735920EEF0}" type="pres">
      <dgm:prSet presAssocID="{62704B88-159E-4267-8859-AD04E5C8766D}" presName="compositeA" presStyleCnt="0"/>
      <dgm:spPr/>
    </dgm:pt>
    <dgm:pt modelId="{93E9FA66-0254-4336-9CDE-A41A355DDCFE}" type="pres">
      <dgm:prSet presAssocID="{62704B88-159E-4267-8859-AD04E5C8766D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FAC5EE05-F3A9-4256-940D-AF655D81DB26}" type="pres">
      <dgm:prSet presAssocID="{62704B88-159E-4267-8859-AD04E5C8766D}" presName="circleA" presStyleLbl="node1" presStyleIdx="0" presStyleCnt="3"/>
      <dgm:spPr/>
    </dgm:pt>
    <dgm:pt modelId="{7A94A6E2-39D5-4162-A1EA-526A5D639807}" type="pres">
      <dgm:prSet presAssocID="{62704B88-159E-4267-8859-AD04E5C8766D}" presName="spaceA" presStyleCnt="0"/>
      <dgm:spPr/>
    </dgm:pt>
    <dgm:pt modelId="{A3557D22-A8EE-4DD7-ADDA-212409D933FE}" type="pres">
      <dgm:prSet presAssocID="{592DC1A9-B43D-4652-8D14-4E465942AB73}" presName="space" presStyleCnt="0"/>
      <dgm:spPr/>
    </dgm:pt>
    <dgm:pt modelId="{5419580F-09B0-4B89-97E4-388590F5E7EA}" type="pres">
      <dgm:prSet presAssocID="{E92ED8AC-1BDC-43BE-9E26-B0929F784B30}" presName="compositeB" presStyleCnt="0"/>
      <dgm:spPr/>
    </dgm:pt>
    <dgm:pt modelId="{F570EDE7-EF30-4980-8DCC-56B2B9DF5E70}" type="pres">
      <dgm:prSet presAssocID="{E92ED8AC-1BDC-43BE-9E26-B0929F784B30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62CFF46C-4307-47B0-B4A9-B346992A6701}" type="pres">
      <dgm:prSet presAssocID="{E92ED8AC-1BDC-43BE-9E26-B0929F784B30}" presName="circleB" presStyleLbl="node1" presStyleIdx="1" presStyleCnt="3"/>
      <dgm:spPr/>
    </dgm:pt>
    <dgm:pt modelId="{D44AD1B9-E1DF-4AAC-880D-BA6FB7AE156A}" type="pres">
      <dgm:prSet presAssocID="{E92ED8AC-1BDC-43BE-9E26-B0929F784B30}" presName="spaceB" presStyleCnt="0"/>
      <dgm:spPr/>
    </dgm:pt>
    <dgm:pt modelId="{5F3F5C6E-A9F2-4235-AAD0-42080C79FE9C}" type="pres">
      <dgm:prSet presAssocID="{4FED4625-A480-4712-81B9-A576E2596ABA}" presName="space" presStyleCnt="0"/>
      <dgm:spPr/>
    </dgm:pt>
    <dgm:pt modelId="{9B500556-F0F4-420E-9E5B-E562ADB4D39B}" type="pres">
      <dgm:prSet presAssocID="{5332173F-9D12-4BDF-A48E-98D6C03C973A}" presName="compositeA" presStyleCnt="0"/>
      <dgm:spPr/>
    </dgm:pt>
    <dgm:pt modelId="{1F0D8830-1604-4A48-A97C-167A3156CF58}" type="pres">
      <dgm:prSet presAssocID="{5332173F-9D12-4BDF-A48E-98D6C03C973A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58AC73C-5170-4FAD-B851-586B36F87736}" type="pres">
      <dgm:prSet presAssocID="{5332173F-9D12-4BDF-A48E-98D6C03C973A}" presName="circleA" presStyleLbl="node1" presStyleIdx="2" presStyleCnt="3"/>
      <dgm:spPr/>
    </dgm:pt>
    <dgm:pt modelId="{774DF3E9-DF33-439A-86B7-1CAFADA21C31}" type="pres">
      <dgm:prSet presAssocID="{5332173F-9D12-4BDF-A48E-98D6C03C973A}" presName="spaceA" presStyleCnt="0"/>
      <dgm:spPr/>
    </dgm:pt>
  </dgm:ptLst>
  <dgm:cxnLst>
    <dgm:cxn modelId="{08DB9030-22DF-43E6-A9E3-0960C48A250B}" srcId="{2F26052B-4AB0-4E66-A8E3-7DF9D6A1E5E0}" destId="{5332173F-9D12-4BDF-A48E-98D6C03C973A}" srcOrd="2" destOrd="0" parTransId="{FD20FBA7-16DE-4B6B-8493-84A624C9C332}" sibTransId="{AB596DED-B3A9-437F-B695-D6AD63E5BB2A}"/>
    <dgm:cxn modelId="{2CF42E17-EB9F-4980-80FF-6A1A222F7EF8}" type="presOf" srcId="{2F26052B-4AB0-4E66-A8E3-7DF9D6A1E5E0}" destId="{54ACFAA2-D3FA-4B3F-B2F7-460AA3BB2A91}" srcOrd="0" destOrd="0" presId="urn:microsoft.com/office/officeart/2005/8/layout/hProcess11"/>
    <dgm:cxn modelId="{351A4513-C4CB-4A24-9295-C5D9C1A4856C}" type="presOf" srcId="{5332173F-9D12-4BDF-A48E-98D6C03C973A}" destId="{1F0D8830-1604-4A48-A97C-167A3156CF58}" srcOrd="0" destOrd="0" presId="urn:microsoft.com/office/officeart/2005/8/layout/hProcess11"/>
    <dgm:cxn modelId="{3B815FA0-FB37-4EF2-8DF1-42419D429D4D}" type="presOf" srcId="{E92ED8AC-1BDC-43BE-9E26-B0929F784B30}" destId="{F570EDE7-EF30-4980-8DCC-56B2B9DF5E70}" srcOrd="0" destOrd="0" presId="urn:microsoft.com/office/officeart/2005/8/layout/hProcess11"/>
    <dgm:cxn modelId="{8E21A686-A9B1-4FC0-B444-FD3C76B9E345}" type="presOf" srcId="{62704B88-159E-4267-8859-AD04E5C8766D}" destId="{93E9FA66-0254-4336-9CDE-A41A355DDCFE}" srcOrd="0" destOrd="0" presId="urn:microsoft.com/office/officeart/2005/8/layout/hProcess11"/>
    <dgm:cxn modelId="{574321C1-88C6-47A3-BFD5-F5DAF30CDC70}" srcId="{2F26052B-4AB0-4E66-A8E3-7DF9D6A1E5E0}" destId="{62704B88-159E-4267-8859-AD04E5C8766D}" srcOrd="0" destOrd="0" parTransId="{90DA1571-454E-4CCD-B778-5E813219549C}" sibTransId="{592DC1A9-B43D-4652-8D14-4E465942AB73}"/>
    <dgm:cxn modelId="{42C6F873-246B-43BB-B9B4-A7B3EEC62F42}" srcId="{2F26052B-4AB0-4E66-A8E3-7DF9D6A1E5E0}" destId="{E92ED8AC-1BDC-43BE-9E26-B0929F784B30}" srcOrd="1" destOrd="0" parTransId="{8A994656-023B-4741-84BD-BCB094476775}" sibTransId="{4FED4625-A480-4712-81B9-A576E2596ABA}"/>
    <dgm:cxn modelId="{F614BB76-5DAD-4843-86F2-E2C6E6A2B6BE}" type="presParOf" srcId="{54ACFAA2-D3FA-4B3F-B2F7-460AA3BB2A91}" destId="{28BB6222-AD84-47C1-BF66-C688AD68EAF6}" srcOrd="0" destOrd="0" presId="urn:microsoft.com/office/officeart/2005/8/layout/hProcess11"/>
    <dgm:cxn modelId="{9DB48C3C-B655-48AD-A20F-CC1A773F1D99}" type="presParOf" srcId="{54ACFAA2-D3FA-4B3F-B2F7-460AA3BB2A91}" destId="{3C7E831D-A29A-47FD-B547-A83CBE4014A2}" srcOrd="1" destOrd="0" presId="urn:microsoft.com/office/officeart/2005/8/layout/hProcess11"/>
    <dgm:cxn modelId="{A6B600A6-6974-4E2C-834C-54CDD8FBD198}" type="presParOf" srcId="{3C7E831D-A29A-47FD-B547-A83CBE4014A2}" destId="{BEED4780-CEA4-4F1A-967E-AF735920EEF0}" srcOrd="0" destOrd="0" presId="urn:microsoft.com/office/officeart/2005/8/layout/hProcess11"/>
    <dgm:cxn modelId="{8CD0371A-97F3-46DA-BD36-EAF8941DDA5E}" type="presParOf" srcId="{BEED4780-CEA4-4F1A-967E-AF735920EEF0}" destId="{93E9FA66-0254-4336-9CDE-A41A355DDCFE}" srcOrd="0" destOrd="0" presId="urn:microsoft.com/office/officeart/2005/8/layout/hProcess11"/>
    <dgm:cxn modelId="{5A01D87E-DC76-4C21-B146-2C969837A080}" type="presParOf" srcId="{BEED4780-CEA4-4F1A-967E-AF735920EEF0}" destId="{FAC5EE05-F3A9-4256-940D-AF655D81DB26}" srcOrd="1" destOrd="0" presId="urn:microsoft.com/office/officeart/2005/8/layout/hProcess11"/>
    <dgm:cxn modelId="{C57593A7-47B1-4C7F-BCE5-DBFB453999F5}" type="presParOf" srcId="{BEED4780-CEA4-4F1A-967E-AF735920EEF0}" destId="{7A94A6E2-39D5-4162-A1EA-526A5D639807}" srcOrd="2" destOrd="0" presId="urn:microsoft.com/office/officeart/2005/8/layout/hProcess11"/>
    <dgm:cxn modelId="{72B22780-76B6-41F7-BD01-42CEE97F2FD1}" type="presParOf" srcId="{3C7E831D-A29A-47FD-B547-A83CBE4014A2}" destId="{A3557D22-A8EE-4DD7-ADDA-212409D933FE}" srcOrd="1" destOrd="0" presId="urn:microsoft.com/office/officeart/2005/8/layout/hProcess11"/>
    <dgm:cxn modelId="{16038739-ACF7-43F6-84BF-DFD1C62C1E03}" type="presParOf" srcId="{3C7E831D-A29A-47FD-B547-A83CBE4014A2}" destId="{5419580F-09B0-4B89-97E4-388590F5E7EA}" srcOrd="2" destOrd="0" presId="urn:microsoft.com/office/officeart/2005/8/layout/hProcess11"/>
    <dgm:cxn modelId="{B4927C3A-5DE9-479F-B7F3-A578E0942A60}" type="presParOf" srcId="{5419580F-09B0-4B89-97E4-388590F5E7EA}" destId="{F570EDE7-EF30-4980-8DCC-56B2B9DF5E70}" srcOrd="0" destOrd="0" presId="urn:microsoft.com/office/officeart/2005/8/layout/hProcess11"/>
    <dgm:cxn modelId="{B952B758-2622-4A83-B750-1FAEA473CECD}" type="presParOf" srcId="{5419580F-09B0-4B89-97E4-388590F5E7EA}" destId="{62CFF46C-4307-47B0-B4A9-B346992A6701}" srcOrd="1" destOrd="0" presId="urn:microsoft.com/office/officeart/2005/8/layout/hProcess11"/>
    <dgm:cxn modelId="{6C6648D2-16C5-4E13-9CF5-465581B72029}" type="presParOf" srcId="{5419580F-09B0-4B89-97E4-388590F5E7EA}" destId="{D44AD1B9-E1DF-4AAC-880D-BA6FB7AE156A}" srcOrd="2" destOrd="0" presId="urn:microsoft.com/office/officeart/2005/8/layout/hProcess11"/>
    <dgm:cxn modelId="{2EFEA6E3-3CC1-4929-9C62-B1EFB47C710A}" type="presParOf" srcId="{3C7E831D-A29A-47FD-B547-A83CBE4014A2}" destId="{5F3F5C6E-A9F2-4235-AAD0-42080C79FE9C}" srcOrd="3" destOrd="0" presId="urn:microsoft.com/office/officeart/2005/8/layout/hProcess11"/>
    <dgm:cxn modelId="{3010033F-D109-46CE-BD98-4768F4F0D11C}" type="presParOf" srcId="{3C7E831D-A29A-47FD-B547-A83CBE4014A2}" destId="{9B500556-F0F4-420E-9E5B-E562ADB4D39B}" srcOrd="4" destOrd="0" presId="urn:microsoft.com/office/officeart/2005/8/layout/hProcess11"/>
    <dgm:cxn modelId="{E5CD87F5-4F44-4D52-AC76-8EB5BD82BE3C}" type="presParOf" srcId="{9B500556-F0F4-420E-9E5B-E562ADB4D39B}" destId="{1F0D8830-1604-4A48-A97C-167A3156CF58}" srcOrd="0" destOrd="0" presId="urn:microsoft.com/office/officeart/2005/8/layout/hProcess11"/>
    <dgm:cxn modelId="{C402A7C6-D878-41C0-8E5A-E1F1D1E29965}" type="presParOf" srcId="{9B500556-F0F4-420E-9E5B-E562ADB4D39B}" destId="{758AC73C-5170-4FAD-B851-586B36F87736}" srcOrd="1" destOrd="0" presId="urn:microsoft.com/office/officeart/2005/8/layout/hProcess11"/>
    <dgm:cxn modelId="{0B2E24EF-E2D3-4304-9687-EB22A0CA0A12}" type="presParOf" srcId="{9B500556-F0F4-420E-9E5B-E562ADB4D39B}" destId="{774DF3E9-DF33-439A-86B7-1CAFADA21C3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BB6222-AD84-47C1-BF66-C688AD68EAF6}">
      <dsp:nvSpPr>
        <dsp:cNvPr id="0" name=""/>
        <dsp:cNvSpPr/>
      </dsp:nvSpPr>
      <dsp:spPr>
        <a:xfrm>
          <a:off x="0" y="1024890"/>
          <a:ext cx="4884882" cy="136652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E9FA66-0254-4336-9CDE-A41A355DDCFE}">
      <dsp:nvSpPr>
        <dsp:cNvPr id="0" name=""/>
        <dsp:cNvSpPr/>
      </dsp:nvSpPr>
      <dsp:spPr>
        <a:xfrm>
          <a:off x="2146" y="0"/>
          <a:ext cx="1416806" cy="1366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34696" rIns="234696" bIns="234696" numCol="1" spcCol="1270" anchor="b" anchorCtr="0">
          <a:noAutofit/>
        </a:bodyPr>
        <a:lstStyle/>
        <a:p>
          <a:pPr lvl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2011</a:t>
          </a:r>
          <a:endParaRPr lang="he-IL" sz="3300" kern="1200" dirty="0"/>
        </a:p>
      </dsp:txBody>
      <dsp:txXfrm>
        <a:off x="2146" y="0"/>
        <a:ext cx="1416806" cy="1366520"/>
      </dsp:txXfrm>
    </dsp:sp>
    <dsp:sp modelId="{FAC5EE05-F3A9-4256-940D-AF655D81DB26}">
      <dsp:nvSpPr>
        <dsp:cNvPr id="0" name=""/>
        <dsp:cNvSpPr/>
      </dsp:nvSpPr>
      <dsp:spPr>
        <a:xfrm>
          <a:off x="539734" y="1537335"/>
          <a:ext cx="341630" cy="3416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70EDE7-EF30-4980-8DCC-56B2B9DF5E70}">
      <dsp:nvSpPr>
        <dsp:cNvPr id="0" name=""/>
        <dsp:cNvSpPr/>
      </dsp:nvSpPr>
      <dsp:spPr>
        <a:xfrm>
          <a:off x="1489793" y="2049780"/>
          <a:ext cx="1416806" cy="1366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34696" rIns="234696" bIns="234696" numCol="1" spcCol="1270" anchor="t" anchorCtr="0">
          <a:noAutofit/>
        </a:bodyPr>
        <a:lstStyle/>
        <a:p>
          <a:pPr lvl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2021</a:t>
          </a:r>
          <a:endParaRPr lang="he-IL" sz="3300" kern="1200" dirty="0"/>
        </a:p>
      </dsp:txBody>
      <dsp:txXfrm>
        <a:off x="1489793" y="2049780"/>
        <a:ext cx="1416806" cy="1366520"/>
      </dsp:txXfrm>
    </dsp:sp>
    <dsp:sp modelId="{62CFF46C-4307-47B0-B4A9-B346992A6701}">
      <dsp:nvSpPr>
        <dsp:cNvPr id="0" name=""/>
        <dsp:cNvSpPr/>
      </dsp:nvSpPr>
      <dsp:spPr>
        <a:xfrm>
          <a:off x="2027381" y="1537335"/>
          <a:ext cx="341630" cy="3416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0D8830-1604-4A48-A97C-167A3156CF58}">
      <dsp:nvSpPr>
        <dsp:cNvPr id="0" name=""/>
        <dsp:cNvSpPr/>
      </dsp:nvSpPr>
      <dsp:spPr>
        <a:xfrm>
          <a:off x="2977440" y="0"/>
          <a:ext cx="1416806" cy="1366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34696" rIns="234696" bIns="234696" numCol="1" spcCol="1270" anchor="b" anchorCtr="0">
          <a:noAutofit/>
        </a:bodyPr>
        <a:lstStyle/>
        <a:p>
          <a:pPr lvl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2031</a:t>
          </a:r>
          <a:endParaRPr lang="he-IL" sz="3300" kern="1200" dirty="0"/>
        </a:p>
      </dsp:txBody>
      <dsp:txXfrm>
        <a:off x="2977440" y="0"/>
        <a:ext cx="1416806" cy="1366520"/>
      </dsp:txXfrm>
    </dsp:sp>
    <dsp:sp modelId="{758AC73C-5170-4FAD-B851-586B36F87736}">
      <dsp:nvSpPr>
        <dsp:cNvPr id="0" name=""/>
        <dsp:cNvSpPr/>
      </dsp:nvSpPr>
      <dsp:spPr>
        <a:xfrm>
          <a:off x="3515028" y="1537335"/>
          <a:ext cx="341630" cy="3416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FC14B455-B0EE-49DF-B92C-8C1B085C0A49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ECE609E4-48CC-4E6E-A6D9-CBE49FD13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871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1"/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F2B583-4CD8-4682-94AE-416329B374A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34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F2B583-4CD8-4682-94AE-416329B374A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397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366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תמונה פנורמית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476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21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13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130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עמוד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843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עמודת 3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189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0626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28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931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91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80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5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198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5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484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339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1D20327-7007-4045-B821-BECF553D2DED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89F8BC2-5DA5-4420-AD79-51270970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63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452582" y="2099733"/>
            <a:ext cx="11222181" cy="2677648"/>
          </a:xfrm>
        </p:spPr>
        <p:txBody>
          <a:bodyPr/>
          <a:lstStyle/>
          <a:p>
            <a:r>
              <a:rPr lang="he-IL" b="1" dirty="0" smtClean="0">
                <a:latin typeface="Arial" panose="020B0604020202020204" pitchFamily="34" charset="0"/>
                <a:cs typeface="Arial" panose="020B0604020202020204" pitchFamily="34" charset="0"/>
              </a:rPr>
              <a:t>מעבר לעתיד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sz="3200" b="1" dirty="0" smtClean="0"/>
              <a:t>כלי חשיבת עתיד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72602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54954" y="1149159"/>
            <a:ext cx="8761413" cy="706964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>מבט ראשון</a:t>
            </a:r>
            <a:r>
              <a:rPr lang="en-US" dirty="0"/>
              <a:t/>
            </a:r>
            <a:br>
              <a:rPr lang="en-US" dirty="0"/>
            </a:br>
            <a:endParaRPr lang="he-IL" dirty="0"/>
          </a:p>
        </p:txBody>
      </p:sp>
      <p:graphicFrame>
        <p:nvGraphicFramePr>
          <p:cNvPr id="3" name="מציין מיקום תוכן 2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155700" y="2603500"/>
          <a:ext cx="4884882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מציין מיקום תוכן 4"/>
          <p:cNvSpPr>
            <a:spLocks noGrp="1"/>
          </p:cNvSpPr>
          <p:nvPr>
            <p:ph sz="half" idx="2"/>
          </p:nvPr>
        </p:nvSpPr>
        <p:spPr>
          <a:xfrm>
            <a:off x="6714836" y="2232025"/>
            <a:ext cx="5063835" cy="4351338"/>
          </a:xfrm>
        </p:spPr>
        <p:txBody>
          <a:bodyPr>
            <a:normAutofit/>
          </a:bodyPr>
          <a:lstStyle/>
          <a:p>
            <a:pPr marL="0" indent="0" algn="ctr" rtl="1">
              <a:lnSpc>
                <a:spcPct val="150000"/>
              </a:lnSpc>
              <a:buNone/>
            </a:pPr>
            <a:r>
              <a:rPr lang="he-IL" sz="2000" b="1" dirty="0" smtClean="0"/>
              <a:t>חישבו </a:t>
            </a:r>
            <a:r>
              <a:rPr lang="he-IL" sz="2000" b="1" dirty="0"/>
              <a:t>על עצמכם לפני 10 </a:t>
            </a:r>
            <a:r>
              <a:rPr lang="he-IL" sz="2000" b="1" dirty="0" smtClean="0"/>
              <a:t>שנים</a:t>
            </a:r>
          </a:p>
          <a:p>
            <a:pPr algn="r" rtl="1">
              <a:lnSpc>
                <a:spcPct val="150000"/>
              </a:lnSpc>
            </a:pPr>
            <a:r>
              <a:rPr lang="he-IL" dirty="0" smtClean="0"/>
              <a:t> </a:t>
            </a:r>
            <a:r>
              <a:rPr lang="he-IL" dirty="0"/>
              <a:t>מהם 2 הדברים בהם החיים שלכם היו שונים לחלוטין </a:t>
            </a:r>
            <a:r>
              <a:rPr lang="he-IL" dirty="0" smtClean="0"/>
              <a:t>מהיום?</a:t>
            </a:r>
          </a:p>
          <a:p>
            <a:pPr algn="r" rtl="1">
              <a:lnSpc>
                <a:spcPct val="150000"/>
              </a:lnSpc>
            </a:pPr>
            <a:r>
              <a:rPr lang="he-IL" dirty="0" smtClean="0"/>
              <a:t>האם </a:t>
            </a:r>
            <a:r>
              <a:rPr lang="he-IL" dirty="0"/>
              <a:t>כיוונתם לפני 10 שנים אל החיים היום בתחומים שבחרתם</a:t>
            </a:r>
            <a:r>
              <a:rPr lang="he-IL" dirty="0" smtClean="0"/>
              <a:t>?</a:t>
            </a:r>
          </a:p>
          <a:p>
            <a:pPr algn="r" rtl="1">
              <a:lnSpc>
                <a:spcPct val="150000"/>
              </a:lnSpc>
            </a:pPr>
            <a:r>
              <a:rPr lang="he-IL" dirty="0" smtClean="0"/>
              <a:t>מה היו ההשלכות של השינויים האלו?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018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54954" y="1149159"/>
            <a:ext cx="8761413" cy="706964"/>
          </a:xfrm>
        </p:spPr>
        <p:txBody>
          <a:bodyPr/>
          <a:lstStyle/>
          <a:p>
            <a:r>
              <a:rPr lang="he-IL" dirty="0" smtClean="0"/>
              <a:t>מעבר לעתיד</a:t>
            </a:r>
            <a:endParaRPr lang="he-IL" dirty="0"/>
          </a:p>
        </p:txBody>
      </p:sp>
      <p:pic>
        <p:nvPicPr>
          <p:cNvPr id="3" name="מציין מיקום תוכן 2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850143" y="2771696"/>
            <a:ext cx="3435527" cy="3079908"/>
          </a:xfrm>
          <a:prstGeom prst="rect">
            <a:avLst/>
          </a:prstGeom>
        </p:spPr>
      </p:pic>
      <p:sp>
        <p:nvSpPr>
          <p:cNvPr id="5" name="מציין מיקום תוכן 4"/>
          <p:cNvSpPr>
            <a:spLocks noGrp="1"/>
          </p:cNvSpPr>
          <p:nvPr>
            <p:ph sz="half" idx="2"/>
          </p:nvPr>
        </p:nvSpPr>
        <p:spPr>
          <a:xfrm>
            <a:off x="6428508" y="2887807"/>
            <a:ext cx="5063835" cy="4351338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he-IL" b="1" dirty="0"/>
              <a:t>קחו </a:t>
            </a:r>
            <a:r>
              <a:rPr lang="he-IL" dirty="0"/>
              <a:t>את ההיבט </a:t>
            </a:r>
            <a:r>
              <a:rPr lang="he-IL" dirty="0" smtClean="0"/>
              <a:t>ההיסטורי </a:t>
            </a:r>
            <a:r>
              <a:rPr lang="he-IL" dirty="0"/>
              <a:t>הרלוונטי, על מנת לחשוב על העתיד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dirty="0" smtClean="0"/>
              <a:t> </a:t>
            </a:r>
            <a:r>
              <a:rPr lang="he-IL" b="1" dirty="0" smtClean="0"/>
              <a:t>בנו</a:t>
            </a:r>
            <a:r>
              <a:rPr lang="he-IL" dirty="0" smtClean="0"/>
              <a:t> נקודת מבט על </a:t>
            </a:r>
            <a:r>
              <a:rPr lang="he-IL" dirty="0" err="1" smtClean="0"/>
              <a:t>ארועי</a:t>
            </a:r>
            <a:r>
              <a:rPr lang="he-IL" dirty="0" smtClean="0"/>
              <a:t> עבר חשובים ושינויים עיקריים שחלו בהיבט הרלוונטי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b="1" dirty="0" smtClean="0"/>
              <a:t>מצאו</a:t>
            </a:r>
            <a:r>
              <a:rPr lang="he-IL" dirty="0" smtClean="0"/>
              <a:t> תבנית אפשרית לשינוי וחקרו כיצד השינוי יחל בעתיד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885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54954" y="1149159"/>
            <a:ext cx="8761413" cy="706964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>הוראות</a:t>
            </a:r>
            <a:r>
              <a:rPr lang="en-US" dirty="0"/>
              <a:t/>
            </a:r>
            <a:br>
              <a:rPr lang="en-US" dirty="0"/>
            </a:br>
            <a:endParaRPr lang="he-IL" dirty="0"/>
          </a:p>
        </p:txBody>
      </p:sp>
      <p:sp>
        <p:nvSpPr>
          <p:cNvPr id="8" name="מציין מיקום תוכן 7"/>
          <p:cNvSpPr>
            <a:spLocks noGrp="1"/>
          </p:cNvSpPr>
          <p:nvPr>
            <p:ph sz="half" idx="1"/>
          </p:nvPr>
        </p:nvSpPr>
        <p:spPr>
          <a:xfrm>
            <a:off x="1154954" y="3053443"/>
            <a:ext cx="4825158" cy="3416301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he-IL" b="1" i="1" dirty="0"/>
              <a:t>שלב </a:t>
            </a:r>
            <a:r>
              <a:rPr lang="he-IL" b="1" i="1" dirty="0" smtClean="0"/>
              <a:t>שלישי</a:t>
            </a:r>
            <a:r>
              <a:rPr lang="he-IL" b="1" dirty="0" smtClean="0"/>
              <a:t> </a:t>
            </a:r>
            <a:r>
              <a:rPr lang="en-IL" b="1" dirty="0"/>
              <a:t>–</a:t>
            </a:r>
            <a:r>
              <a:rPr lang="he-IL" b="1" dirty="0"/>
              <a:t> </a:t>
            </a:r>
            <a:r>
              <a:rPr lang="he-IL" b="1" dirty="0" err="1" smtClean="0"/>
              <a:t>מיצאו</a:t>
            </a:r>
            <a:r>
              <a:rPr lang="he-IL" b="1" dirty="0" smtClean="0"/>
              <a:t> שינויים</a:t>
            </a:r>
            <a:endParaRPr lang="he-IL" b="1" dirty="0"/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dirty="0" smtClean="0">
                <a:solidFill>
                  <a:schemeClr val="tx1"/>
                </a:solidFill>
              </a:rPr>
              <a:t>רשמו על פתקים רגעים שבהם קרו שינויים בנושא הרלוונטי </a:t>
            </a:r>
            <a:r>
              <a:rPr lang="he-IL" dirty="0">
                <a:solidFill>
                  <a:schemeClr val="tx1"/>
                </a:solidFill>
              </a:rPr>
              <a:t>- אירוע, חוק חדש, </a:t>
            </a:r>
            <a:r>
              <a:rPr lang="he-IL" dirty="0" smtClean="0">
                <a:solidFill>
                  <a:schemeClr val="tx1"/>
                </a:solidFill>
              </a:rPr>
              <a:t>תגלית חדשה או </a:t>
            </a:r>
            <a:r>
              <a:rPr lang="he-IL" dirty="0">
                <a:solidFill>
                  <a:schemeClr val="tx1"/>
                </a:solidFill>
              </a:rPr>
              <a:t>חדשנות </a:t>
            </a:r>
            <a:r>
              <a:rPr lang="he-IL" dirty="0" smtClean="0">
                <a:solidFill>
                  <a:schemeClr val="tx1"/>
                </a:solidFill>
              </a:rPr>
              <a:t>משבשת. כל </a:t>
            </a:r>
            <a:r>
              <a:rPr lang="he-IL" dirty="0" err="1" smtClean="0">
                <a:solidFill>
                  <a:schemeClr val="tx1"/>
                </a:solidFill>
              </a:rPr>
              <a:t>ארוע</a:t>
            </a:r>
            <a:r>
              <a:rPr lang="he-IL" dirty="0" smtClean="0">
                <a:solidFill>
                  <a:schemeClr val="tx1"/>
                </a:solidFill>
              </a:rPr>
              <a:t> על פתק נפרד, בו גם רשומה השנה בה חל השינוי.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he-IL" dirty="0" smtClean="0">
                <a:solidFill>
                  <a:schemeClr val="tx1"/>
                </a:solidFill>
              </a:rPr>
              <a:t>את הפתקים יש להציב לאורך ציר הזמן, במקום המתאים.</a:t>
            </a:r>
            <a:endParaRPr lang="he-IL" i="1" dirty="0"/>
          </a:p>
        </p:txBody>
      </p:sp>
      <p:sp>
        <p:nvSpPr>
          <p:cNvPr id="5" name="מציין מיקום תוכן 4"/>
          <p:cNvSpPr>
            <a:spLocks noGrp="1"/>
          </p:cNvSpPr>
          <p:nvPr>
            <p:ph sz="half" idx="2"/>
          </p:nvPr>
        </p:nvSpPr>
        <p:spPr>
          <a:xfrm>
            <a:off x="7019636" y="2232025"/>
            <a:ext cx="4759035" cy="4351338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he-IL" b="1" i="1" dirty="0" smtClean="0"/>
              <a:t>שלב ראשון</a:t>
            </a:r>
            <a:r>
              <a:rPr lang="he-IL" b="1" dirty="0"/>
              <a:t> </a:t>
            </a:r>
            <a:r>
              <a:rPr lang="en-IL" b="1" dirty="0" smtClean="0"/>
              <a:t>–</a:t>
            </a:r>
            <a:r>
              <a:rPr lang="he-IL" b="1" dirty="0" smtClean="0"/>
              <a:t> בחרו נושא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dirty="0" smtClean="0">
                <a:solidFill>
                  <a:schemeClr val="tx1"/>
                </a:solidFill>
              </a:rPr>
              <a:t>קבעו </a:t>
            </a:r>
            <a:r>
              <a:rPr lang="he-IL" dirty="0">
                <a:solidFill>
                  <a:schemeClr val="tx1"/>
                </a:solidFill>
              </a:rPr>
              <a:t>נושא </a:t>
            </a:r>
            <a:r>
              <a:rPr lang="he-IL" dirty="0" smtClean="0">
                <a:solidFill>
                  <a:schemeClr val="tx1"/>
                </a:solidFill>
              </a:rPr>
              <a:t>אותו יש לבחון בהקשר </a:t>
            </a:r>
            <a:r>
              <a:rPr lang="he-IL" dirty="0">
                <a:solidFill>
                  <a:schemeClr val="tx1"/>
                </a:solidFill>
              </a:rPr>
              <a:t>ההיסטורי.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he-IL" dirty="0" smtClean="0">
                <a:solidFill>
                  <a:schemeClr val="tx1"/>
                </a:solidFill>
              </a:rPr>
              <a:t>ניתן לבחור נושאים כמו </a:t>
            </a:r>
            <a:r>
              <a:rPr lang="he-IL" dirty="0" smtClean="0">
                <a:solidFill>
                  <a:schemeClr val="tx1"/>
                </a:solidFill>
              </a:rPr>
              <a:t>נושא כללי, מקום </a:t>
            </a:r>
            <a:r>
              <a:rPr lang="he-IL" dirty="0" smtClean="0">
                <a:solidFill>
                  <a:schemeClr val="tx1"/>
                </a:solidFill>
              </a:rPr>
              <a:t>גאוגרפי, </a:t>
            </a:r>
            <a:r>
              <a:rPr lang="he-IL" dirty="0" smtClean="0">
                <a:solidFill>
                  <a:schemeClr val="tx1"/>
                </a:solidFill>
              </a:rPr>
              <a:t>מקום ספציפי </a:t>
            </a:r>
            <a:r>
              <a:rPr lang="he-IL" dirty="0" err="1" smtClean="0">
                <a:solidFill>
                  <a:schemeClr val="tx1"/>
                </a:solidFill>
              </a:rPr>
              <a:t>וכיוב</a:t>
            </a:r>
            <a:r>
              <a:rPr lang="he-IL" dirty="0" smtClean="0">
                <a:solidFill>
                  <a:schemeClr val="tx1"/>
                </a:solidFill>
              </a:rPr>
              <a:t>' לדוגמה: </a:t>
            </a:r>
            <a:r>
              <a:rPr lang="he-IL" dirty="0">
                <a:solidFill>
                  <a:schemeClr val="tx1"/>
                </a:solidFill>
              </a:rPr>
              <a:t>השכלה גבוהה, </a:t>
            </a:r>
            <a:r>
              <a:rPr lang="he-IL" dirty="0" smtClean="0">
                <a:solidFill>
                  <a:schemeClr val="tx1"/>
                </a:solidFill>
              </a:rPr>
              <a:t>כלי </a:t>
            </a:r>
            <a:r>
              <a:rPr lang="he-IL" dirty="0" smtClean="0">
                <a:solidFill>
                  <a:schemeClr val="tx1"/>
                </a:solidFill>
              </a:rPr>
              <a:t>תחבורה, </a:t>
            </a:r>
            <a:r>
              <a:rPr lang="he-IL" dirty="0" smtClean="0">
                <a:solidFill>
                  <a:schemeClr val="tx1"/>
                </a:solidFill>
              </a:rPr>
              <a:t>ירושלים, החברה בה אני עובד </a:t>
            </a:r>
            <a:r>
              <a:rPr lang="he-IL" dirty="0" smtClean="0">
                <a:solidFill>
                  <a:schemeClr val="tx1"/>
                </a:solidFill>
              </a:rPr>
              <a:t>או </a:t>
            </a:r>
            <a:r>
              <a:rPr lang="he-IL" dirty="0">
                <a:solidFill>
                  <a:schemeClr val="tx1"/>
                </a:solidFill>
              </a:rPr>
              <a:t>כוח </a:t>
            </a:r>
            <a:r>
              <a:rPr lang="he-IL" dirty="0" smtClean="0">
                <a:solidFill>
                  <a:schemeClr val="tx1"/>
                </a:solidFill>
              </a:rPr>
              <a:t>העבודה. 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b="1" i="1" dirty="0"/>
              <a:t>שלב </a:t>
            </a:r>
            <a:r>
              <a:rPr lang="he-IL" b="1" i="1" dirty="0" smtClean="0"/>
              <a:t>שני </a:t>
            </a:r>
            <a:r>
              <a:rPr lang="he-IL" b="1" dirty="0" smtClean="0"/>
              <a:t> </a:t>
            </a:r>
            <a:r>
              <a:rPr lang="en-IL" b="1" dirty="0"/>
              <a:t>–</a:t>
            </a:r>
            <a:r>
              <a:rPr lang="he-IL" b="1" dirty="0"/>
              <a:t> </a:t>
            </a:r>
            <a:r>
              <a:rPr lang="he-IL" b="1" dirty="0" smtClean="0"/>
              <a:t>לוח זמנים</a:t>
            </a:r>
            <a:endParaRPr lang="he-IL" b="1" dirty="0"/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dirty="0" smtClean="0">
                <a:solidFill>
                  <a:schemeClr val="tx1"/>
                </a:solidFill>
              </a:rPr>
              <a:t>בחרו את לוח הזמנים (כמה שנים קדימה וכמה אחורה) המתאים ורשמו את הקצוות על ציר זמן.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he-IL" dirty="0" smtClean="0">
                <a:solidFill>
                  <a:schemeClr val="tx1"/>
                </a:solidFill>
              </a:rPr>
              <a:t>ציר הזמנים יכול לנוע בין 20 ל4000 שנים (לא מומלץ לבחור פחות מ20 שנים). ודאו כי חזרתם לפחות פי 2 שנים מכפי שאתם רוצים להסתכל קדימה.</a:t>
            </a:r>
            <a:endParaRPr lang="he-IL" i="1" dirty="0"/>
          </a:p>
          <a:p>
            <a:pPr marL="0" indent="0" algn="r" rtl="1">
              <a:lnSpc>
                <a:spcPct val="150000"/>
              </a:lnSpc>
              <a:buNone/>
            </a:pPr>
            <a:endParaRPr lang="he-IL" i="1" dirty="0" smtClean="0"/>
          </a:p>
        </p:txBody>
      </p:sp>
    </p:spTree>
    <p:extLst>
      <p:ext uri="{BB962C8B-B14F-4D97-AF65-F5344CB8AC3E}">
        <p14:creationId xmlns:p14="http://schemas.microsoft.com/office/powerpoint/2010/main" val="73351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דוגמה </a:t>
            </a:r>
            <a:r>
              <a:rPr lang="en-IL" dirty="0" smtClean="0"/>
              <a:t>–</a:t>
            </a:r>
            <a:r>
              <a:rPr lang="he-IL" dirty="0" smtClean="0"/>
              <a:t> תקשורת </a:t>
            </a:r>
            <a:endParaRPr lang="en-US" dirty="0"/>
          </a:p>
        </p:txBody>
      </p:sp>
      <p:pic>
        <p:nvPicPr>
          <p:cNvPr id="8" name="מציין מיקום תוכן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727" y="2382982"/>
            <a:ext cx="11850255" cy="4315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28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54954" y="1149159"/>
            <a:ext cx="8761413" cy="706964"/>
          </a:xfrm>
        </p:spPr>
        <p:txBody>
          <a:bodyPr>
            <a:normAutofit fontScale="90000"/>
          </a:bodyPr>
          <a:lstStyle/>
          <a:p>
            <a:r>
              <a:rPr lang="he-IL" dirty="0"/>
              <a:t>שלב </a:t>
            </a:r>
            <a:r>
              <a:rPr lang="he-IL" dirty="0" smtClean="0"/>
              <a:t>הדיון</a:t>
            </a:r>
            <a:r>
              <a:rPr lang="en-US" dirty="0"/>
              <a:t/>
            </a:r>
            <a:br>
              <a:rPr lang="en-US" dirty="0"/>
            </a:br>
            <a:endParaRPr lang="he-IL" dirty="0"/>
          </a:p>
        </p:txBody>
      </p:sp>
      <p:pic>
        <p:nvPicPr>
          <p:cNvPr id="48" name="מציין מיקום תוכן 47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155700" y="2771081"/>
            <a:ext cx="4824413" cy="3081137"/>
          </a:xfrm>
          <a:prstGeom prst="rect">
            <a:avLst/>
          </a:prstGeom>
        </p:spPr>
      </p:pic>
      <p:sp>
        <p:nvSpPr>
          <p:cNvPr id="5" name="מציין מיקום תוכן 4"/>
          <p:cNvSpPr>
            <a:spLocks noGrp="1"/>
          </p:cNvSpPr>
          <p:nvPr>
            <p:ph sz="half" idx="2"/>
          </p:nvPr>
        </p:nvSpPr>
        <p:spPr>
          <a:xfrm>
            <a:off x="6345382" y="2232025"/>
            <a:ext cx="5433289" cy="4351338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he-IL" b="1" i="1" dirty="0" smtClean="0"/>
              <a:t>שלב אחרון</a:t>
            </a:r>
            <a:r>
              <a:rPr lang="he-IL" b="1" dirty="0" smtClean="0"/>
              <a:t> </a:t>
            </a:r>
            <a:r>
              <a:rPr lang="en-IL" b="1" dirty="0" smtClean="0"/>
              <a:t>–</a:t>
            </a:r>
            <a:r>
              <a:rPr lang="he-IL" b="1" dirty="0" smtClean="0"/>
              <a:t> דונו בציר הזמן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dirty="0">
                <a:solidFill>
                  <a:schemeClr val="tx1"/>
                </a:solidFill>
              </a:rPr>
              <a:t> כקבוצה, </a:t>
            </a:r>
            <a:r>
              <a:rPr lang="he-IL" dirty="0" smtClean="0">
                <a:solidFill>
                  <a:schemeClr val="tx1"/>
                </a:solidFill>
              </a:rPr>
              <a:t>דונו </a:t>
            </a:r>
            <a:r>
              <a:rPr lang="he-IL" dirty="0">
                <a:solidFill>
                  <a:schemeClr val="tx1"/>
                </a:solidFill>
              </a:rPr>
              <a:t>בשיבושים וההשלכות המשמעותיים ביותר </a:t>
            </a:r>
            <a:r>
              <a:rPr lang="he-IL" dirty="0" smtClean="0">
                <a:solidFill>
                  <a:schemeClr val="tx1"/>
                </a:solidFill>
              </a:rPr>
              <a:t>הנובעים </a:t>
            </a:r>
            <a:r>
              <a:rPr lang="he-IL" dirty="0">
                <a:solidFill>
                  <a:schemeClr val="tx1"/>
                </a:solidFill>
              </a:rPr>
              <a:t>מרגעי שינוי </a:t>
            </a:r>
            <a:r>
              <a:rPr lang="he-IL" dirty="0" smtClean="0">
                <a:solidFill>
                  <a:schemeClr val="tx1"/>
                </a:solidFill>
              </a:rPr>
              <a:t>בודדים.</a:t>
            </a:r>
          </a:p>
          <a:p>
            <a:pPr algn="r" rtl="1">
              <a:lnSpc>
                <a:spcPct val="150000"/>
              </a:lnSpc>
            </a:pPr>
            <a:r>
              <a:rPr lang="he-IL" dirty="0"/>
              <a:t>כמה מהר השתנו הדברים לאחר </a:t>
            </a:r>
            <a:r>
              <a:rPr lang="he-IL" dirty="0" smtClean="0"/>
              <a:t>כל שינוי?</a:t>
            </a:r>
          </a:p>
          <a:p>
            <a:pPr algn="r" rtl="1">
              <a:lnSpc>
                <a:spcPct val="150000"/>
              </a:lnSpc>
            </a:pPr>
            <a:r>
              <a:rPr lang="he-IL" dirty="0" smtClean="0"/>
              <a:t>על אילו </a:t>
            </a:r>
            <a:r>
              <a:rPr lang="he-IL" dirty="0"/>
              <a:t>תחומים </a:t>
            </a:r>
            <a:r>
              <a:rPr lang="he-IL" dirty="0" smtClean="0"/>
              <a:t>נוספים השינוי השפיע?</a:t>
            </a:r>
          </a:p>
          <a:p>
            <a:pPr algn="r" rtl="1">
              <a:lnSpc>
                <a:spcPct val="150000"/>
              </a:lnSpc>
            </a:pPr>
            <a:r>
              <a:rPr lang="he-IL" dirty="0" smtClean="0"/>
              <a:t>כיצד </a:t>
            </a:r>
            <a:r>
              <a:rPr lang="he-IL" dirty="0"/>
              <a:t>אנו עדיין חווים את ההשפעה של כל </a:t>
            </a:r>
            <a:r>
              <a:rPr lang="he-IL" dirty="0" smtClean="0"/>
              <a:t>שינוי </a:t>
            </a:r>
            <a:r>
              <a:rPr lang="he-IL" dirty="0"/>
              <a:t>כ</a:t>
            </a:r>
            <a:r>
              <a:rPr lang="he-IL" dirty="0" smtClean="0"/>
              <a:t>יום?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dirty="0" smtClean="0">
                <a:solidFill>
                  <a:schemeClr val="tx1"/>
                </a:solidFill>
              </a:rPr>
              <a:t>שוחחו </a:t>
            </a:r>
            <a:r>
              <a:rPr lang="he-IL" dirty="0">
                <a:solidFill>
                  <a:schemeClr val="tx1"/>
                </a:solidFill>
              </a:rPr>
              <a:t>על העתיד </a:t>
            </a:r>
            <a:r>
              <a:rPr lang="he-IL" dirty="0" smtClean="0">
                <a:solidFill>
                  <a:schemeClr val="tx1"/>
                </a:solidFill>
              </a:rPr>
              <a:t>שהצגתם</a:t>
            </a:r>
            <a:endParaRPr lang="he-IL" i="1" dirty="0" smtClean="0"/>
          </a:p>
        </p:txBody>
      </p:sp>
    </p:spTree>
    <p:extLst>
      <p:ext uri="{BB962C8B-B14F-4D97-AF65-F5344CB8AC3E}">
        <p14:creationId xmlns:p14="http://schemas.microsoft.com/office/powerpoint/2010/main" val="225724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יונים - חדר ישיבות">
  <a:themeElements>
    <a:clrScheme name="יונים - חדר ישיבות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יונים - חדר ישיבות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יונים - חדר ישיבות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19</TotalTime>
  <Words>191</Words>
  <Application>Microsoft Office PowerPoint</Application>
  <PresentationFormat>מסך רחב</PresentationFormat>
  <Paragraphs>32</Paragraphs>
  <Slides>6</Slides>
  <Notes>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Times New Roman</vt:lpstr>
      <vt:lpstr>Wingdings 3</vt:lpstr>
      <vt:lpstr>יונים - חדר ישיבות</vt:lpstr>
      <vt:lpstr>מעבר לעתיד</vt:lpstr>
      <vt:lpstr>מבט ראשון </vt:lpstr>
      <vt:lpstr>מעבר לעתיד</vt:lpstr>
      <vt:lpstr>הוראות </vt:lpstr>
      <vt:lpstr>דוגמה – תקשורת </vt:lpstr>
      <vt:lpstr>שלב הדיון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הסתכלו אחורה כדי לצפות קדימה</dc:title>
  <dc:creator>Adi</dc:creator>
  <cp:lastModifiedBy>Adi</cp:lastModifiedBy>
  <cp:revision>3</cp:revision>
  <dcterms:created xsi:type="dcterms:W3CDTF">2021-01-17T18:36:30Z</dcterms:created>
  <dcterms:modified xsi:type="dcterms:W3CDTF">2021-01-23T14:04:39Z</dcterms:modified>
</cp:coreProperties>
</file>