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ris Pinto" userId="947c3045989c96bc" providerId="LiveId" clId="{B9D03771-F372-468C-976A-5A4EA7726884}"/>
    <pc:docChg chg="delSld">
      <pc:chgData name="Iris Pinto" userId="947c3045989c96bc" providerId="LiveId" clId="{B9D03771-F372-468C-976A-5A4EA7726884}" dt="2023-01-19T09:17:59.278" v="0" actId="2696"/>
      <pc:docMkLst>
        <pc:docMk/>
      </pc:docMkLst>
      <pc:sldChg chg="del">
        <pc:chgData name="Iris Pinto" userId="947c3045989c96bc" providerId="LiveId" clId="{B9D03771-F372-468C-976A-5A4EA7726884}" dt="2023-01-19T09:17:59.278" v="0" actId="2696"/>
        <pc:sldMkLst>
          <pc:docMk/>
          <pc:sldMk cId="486316696" sldId="2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F7AB149-DA38-44E2-96CC-C9BD5F11AD39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E3D4227-91AA-468C-8C4A-9CA3B58F8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203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c45223022d_0_4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1c45223022d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c45223022d_0_4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1c45223022d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620524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7EEBD7A-DF8F-23E4-F778-4C73B47A8E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/>
          <a:lstStyle>
            <a:lvl1pPr algn="ctr">
              <a:defRPr sz="6000">
                <a:solidFill>
                  <a:schemeClr val="accent6">
                    <a:lumMod val="7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0D5D7E0-4F72-12FE-F0F4-3F8ADA4B08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000">
                <a:solidFill>
                  <a:schemeClr val="bg2">
                    <a:lumMod val="50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dirty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C452FD5-5CE2-7C94-1A40-7D9A9134C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8600" y="6010276"/>
            <a:ext cx="666750" cy="463550"/>
          </a:xfrm>
        </p:spPr>
        <p:txBody>
          <a:bodyPr/>
          <a:lstStyle>
            <a:lvl1pPr algn="ctr">
              <a:defRPr sz="1800"/>
            </a:lvl1pPr>
          </a:lstStyle>
          <a:p>
            <a:fld id="{D338ED09-142F-460C-B5D2-E2EA1B286D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318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A03D15C-F7D4-427C-8CE7-2D2C41C4C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C6E5155F-7303-BF3A-EBF5-8D522EB93E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18FE4F3-5E0A-5DC5-B8B3-244CBD726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1F39E-2EB9-47D8-A7B5-3CC43558DD79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DBA25C4-14D0-7692-E53A-BB897FA2E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B6E614C-C3E0-59F8-ABE4-3F69F4378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ED09-142F-460C-B5D2-E2EA1B286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365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CB853EA6-476A-9DBD-B366-E1229601B4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0A399B0D-C3C7-5AA4-3C08-EF77081FED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8B3DB3E-519C-A062-41A2-404A153E1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1F39E-2EB9-47D8-A7B5-3CC43558DD79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34DB9BB-6E80-EFBA-4829-3000503F6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A40EC25-5EFF-A9CC-F26B-BF3C03B09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ED09-142F-460C-B5D2-E2EA1B286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353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E14CDD4-4413-3FC6-EDBC-87CB99246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5400">
                <a:solidFill>
                  <a:schemeClr val="accent6">
                    <a:lumMod val="7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B4E40C7-AB67-7621-C84F-ADBDF62F9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8474"/>
            <a:ext cx="10515600" cy="2098675"/>
          </a:xfrm>
        </p:spPr>
        <p:txBody>
          <a:bodyPr/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endParaRPr lang="en-US" dirty="0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C9436DB-5246-149F-20EE-D342165D7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6993" y="6264613"/>
            <a:ext cx="455578" cy="455511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fld id="{22C31C85-8812-48B9-A237-10AF6599E3F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מציין מיקום תוכן 2">
            <a:extLst>
              <a:ext uri="{FF2B5EF4-FFF2-40B4-BE49-F238E27FC236}">
                <a16:creationId xmlns:a16="http://schemas.microsoft.com/office/drawing/2014/main" id="{58694A9F-5DE9-E984-AEC5-5868B3B5A80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38200" y="4059235"/>
            <a:ext cx="10515600" cy="2319678"/>
          </a:xfrm>
          <a:ln>
            <a:solidFill>
              <a:schemeClr val="accent6">
                <a:lumMod val="75000"/>
              </a:schemeClr>
            </a:solidFill>
            <a:prstDash val="dashDot"/>
          </a:ln>
        </p:spPr>
        <p:txBody>
          <a:bodyPr/>
          <a:lstStyle>
            <a:lvl1pPr marL="0" indent="0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he-IL" dirty="0"/>
              <a:t>לחץ כדי לערוך סגנונות טקסט של תבנית בסיס 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03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8FBCEBB-9102-5ECD-BE4F-64FFB02FE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150" y="346075"/>
            <a:ext cx="11544300" cy="1325563"/>
          </a:xfrm>
        </p:spPr>
        <p:txBody>
          <a:bodyPr/>
          <a:lstStyle>
            <a:lvl1pPr>
              <a:defRPr sz="5400">
                <a:solidFill>
                  <a:schemeClr val="accent6">
                    <a:lumMod val="7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A444F20-718A-69F2-9598-D4AA6E854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50" y="1806575"/>
            <a:ext cx="11544300" cy="470535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>
                <a:solidFill>
                  <a:schemeClr val="bg2">
                    <a:lumMod val="50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defRPr>
            </a:lvl1pPr>
            <a:lvl2pPr>
              <a:lnSpc>
                <a:spcPct val="100000"/>
              </a:lnSpc>
              <a:defRPr sz="3200">
                <a:solidFill>
                  <a:schemeClr val="bg2">
                    <a:lumMod val="50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defRPr>
            </a:lvl2pPr>
            <a:lvl3pPr>
              <a:lnSpc>
                <a:spcPct val="100000"/>
              </a:lnSpc>
              <a:defRPr sz="2800">
                <a:solidFill>
                  <a:schemeClr val="bg2">
                    <a:lumMod val="50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defRPr>
            </a:lvl3pPr>
            <a:lvl4pPr>
              <a:lnSpc>
                <a:spcPct val="100000"/>
              </a:lnSpc>
              <a:defRPr sz="2400">
                <a:solidFill>
                  <a:schemeClr val="bg2">
                    <a:lumMod val="50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defRPr>
            </a:lvl4pPr>
            <a:lvl5pPr>
              <a:lnSpc>
                <a:spcPct val="100000"/>
              </a:lnSpc>
              <a:defRPr sz="2400">
                <a:solidFill>
                  <a:schemeClr val="bg2">
                    <a:lumMod val="50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  <a:endParaRPr lang="en-US" dirty="0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BF9D8D8-E12E-256F-5A70-696396133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66700" y="6311900"/>
            <a:ext cx="571500" cy="363537"/>
          </a:xfrm>
        </p:spPr>
        <p:txBody>
          <a:bodyPr/>
          <a:lstStyle>
            <a:lvl1pPr>
              <a:defRPr sz="1800"/>
            </a:lvl1pPr>
          </a:lstStyle>
          <a:p>
            <a:fld id="{E2DE23A2-9E24-44FB-ABF2-BBACE16BB3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8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D1D5B3B-41D2-FB3A-4532-B050E67B6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059BDC5-B5D9-7EBE-8000-496BD1B54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0183D88-7619-E9A4-5207-1740A6120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1F39E-2EB9-47D8-A7B5-3CC43558DD79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4503FE1-1C8E-4298-10F7-68D278135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B3093F2-ADAD-87E5-9CCB-56EB1967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ED09-142F-460C-B5D2-E2EA1B286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137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2301300-B919-FB05-A283-D17B2907A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8FFC747-80E6-3457-5CCC-8A66A18ED6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97963DF3-08A5-F04C-FEBC-8CBE320C50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7A71CCE8-84B2-23AD-22D4-7DEAA23B9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1F39E-2EB9-47D8-A7B5-3CC43558DD79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377D34FB-AAD6-5C6B-C13F-FA5D70636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E8609190-7068-82EA-A58F-7C1E7370D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ED09-142F-460C-B5D2-E2EA1B286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5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AC235E3-30BC-5FA4-CE69-6A121F30F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67EB9F73-3F69-2D36-E916-CC14801F7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DE123368-AA0A-DC7A-871A-A707F98E80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7040674A-E3BA-551E-DBE9-455EF38475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0B96430A-6236-A93C-7A17-C291037F81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E599B796-90E6-77ED-DC43-EA7731C1F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1F39E-2EB9-47D8-A7B5-3CC43558DD79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B0A2593D-A9B0-0045-8DCD-657E660F8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096D6E51-78D6-FBFD-4A20-67BBFC000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ED09-142F-460C-B5D2-E2EA1B286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19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34F63F3-65D2-60D8-D60C-6614F8169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BA2A72BB-5CB1-71E9-3885-031BE343E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1F39E-2EB9-47D8-A7B5-3CC43558DD79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BA8985F8-D930-8AB7-FED7-21579E568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6F56491D-5486-12C6-EB26-A80113C4D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ED09-142F-460C-B5D2-E2EA1B286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824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4F921768-1689-89E0-3703-ED9BA375D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90500" y="6289675"/>
            <a:ext cx="581025" cy="365125"/>
          </a:xfrm>
        </p:spPr>
        <p:txBody>
          <a:bodyPr/>
          <a:lstStyle>
            <a:lvl1pPr>
              <a:defRPr sz="2400"/>
            </a:lvl1pPr>
          </a:lstStyle>
          <a:p>
            <a:fld id="{D338ED09-142F-460C-B5D2-E2EA1B286D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3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4B22E36-8A9F-F702-A863-20C457C97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4179FEB-77F7-DCC3-33C1-1795953A2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E92682C8-A0E6-F653-A521-7CEAE27EF6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67001E1D-5AAC-FE38-831F-033A39DD7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1F39E-2EB9-47D8-A7B5-3CC43558DD79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DD6DEFB3-9BB2-FAFE-5F26-53ACB2D45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0066EBCF-3BEF-6A86-AA54-36F272E95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ED09-142F-460C-B5D2-E2EA1B286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359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A154C5B-9336-94CD-B100-6AAF92D3B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093D4C45-F15A-D529-CC8F-DFA85C2779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67462569-9620-354F-1307-C8E7033F5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095FF4C0-11A9-57E3-4DA3-154CEBD0D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1F39E-2EB9-47D8-A7B5-3CC43558DD79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68078B43-8C2B-EF82-EA7F-EDA4B37CC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00AC1A7F-88C4-3111-FB12-E635DFC9B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ED09-142F-460C-B5D2-E2EA1B286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15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1F487C26-8B07-7E30-2F69-F970F6A4B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983CA352-1262-ED57-7E51-B20367671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492866A-0B85-6170-8DE3-A8BC3E8157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1F39E-2EB9-47D8-A7B5-3CC43558DD79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B84960E-5CE3-B0CD-618C-5DE5C9B435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2A54FA1-70FC-F84E-31E8-C87A4C4EBA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8ED09-142F-460C-B5D2-E2EA1B286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781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drive/folders/1plXVHtzeAiIvQZPXQVHD-hunSPcDKuR9?usp=share_link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6A924F5-D718-2BB3-E505-70B00C4021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ישות ארגונית כמערכת </a:t>
            </a:r>
            <a:endParaRPr lang="en-US" dirty="0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B527EB69-2877-DAB3-C1F1-7DBFA915CF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e-IL" dirty="0"/>
              <a:t>תבנית מיפוי</a:t>
            </a:r>
          </a:p>
          <a:p>
            <a:endParaRPr lang="he-IL" dirty="0"/>
          </a:p>
          <a:p>
            <a:r>
              <a:rPr lang="he-IL" dirty="0"/>
              <a:t>פדרציית גופי המו"פ החינוכי – מפגש שני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787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FF5F5E78-1C5E-7654-23C6-2A58B29C2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31C85-8812-48B9-A237-10AF6599E3FA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C89EEE40-0AB6-B725-12A0-906D1B8F34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90"/>
          <a:stretch/>
        </p:blipFill>
        <p:spPr>
          <a:xfrm>
            <a:off x="771525" y="-33884"/>
            <a:ext cx="10862756" cy="6852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992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c45223022d_0_41"/>
          <p:cNvSpPr/>
          <p:nvPr/>
        </p:nvSpPr>
        <p:spPr>
          <a:xfrm>
            <a:off x="2922532" y="70622"/>
            <a:ext cx="6480000" cy="6480000"/>
          </a:xfrm>
          <a:prstGeom prst="ellipse">
            <a:avLst/>
          </a:prstGeom>
          <a:noFill/>
          <a:ln w="76200" cap="flat" cmpd="sng">
            <a:solidFill>
              <a:srgbClr val="54AF68">
                <a:alpha val="49020"/>
              </a:srgbClr>
            </a:solidFill>
            <a:prstDash val="dot"/>
            <a:miter lim="400000"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88900" marR="0" lvl="0" indent="-25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  <a:tabLst/>
              <a:defRPr/>
            </a:pPr>
            <a:endParaRPr kumimoji="0" sz="9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g1c45223022d_0_41"/>
          <p:cNvSpPr/>
          <p:nvPr/>
        </p:nvSpPr>
        <p:spPr>
          <a:xfrm>
            <a:off x="3613911" y="1448729"/>
            <a:ext cx="941700" cy="943800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rgbClr val="54AF68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88900" marR="0" lvl="0" indent="-25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  <a:tabLst/>
              <a:defRPr/>
            </a:pPr>
            <a:endParaRPr kumimoji="0" sz="9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g1c45223022d_0_41"/>
          <p:cNvSpPr txBox="1"/>
          <p:nvPr/>
        </p:nvSpPr>
        <p:spPr>
          <a:xfrm>
            <a:off x="3627137" y="1658864"/>
            <a:ext cx="830805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" tIns="200" rIns="200" bIns="20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r>
              <a:rPr kumimoji="0" lang="he-IL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ssistant"/>
                <a:ea typeface="Assistant"/>
                <a:cs typeface="Arial" panose="020B0604020202020204" pitchFamily="34" charset="0"/>
                <a:sym typeface="Assistant"/>
              </a:rPr>
              <a:t>משאבי אנוש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ssistant"/>
              <a:ea typeface="Assistant"/>
              <a:cs typeface="Arial"/>
              <a:sym typeface="Assistant"/>
            </a:endParaRPr>
          </a:p>
        </p:txBody>
      </p:sp>
      <p:sp>
        <p:nvSpPr>
          <p:cNvPr id="132" name="Google Shape;132;g1c45223022d_0_41"/>
          <p:cNvSpPr/>
          <p:nvPr/>
        </p:nvSpPr>
        <p:spPr>
          <a:xfrm>
            <a:off x="6186068" y="414050"/>
            <a:ext cx="941700" cy="943800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rgbClr val="54AF68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88900" marR="0" lvl="0" indent="-25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  <a:tabLst/>
              <a:defRPr/>
            </a:pPr>
            <a:endParaRPr kumimoji="0" sz="9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g1c45223022d_0_41"/>
          <p:cNvSpPr/>
          <p:nvPr/>
        </p:nvSpPr>
        <p:spPr>
          <a:xfrm>
            <a:off x="6864472" y="4919197"/>
            <a:ext cx="941700" cy="943800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rgbClr val="54AF68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88900" marR="0" lvl="0" indent="-25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  <a:tabLst/>
              <a:defRPr/>
            </a:pPr>
            <a:endParaRPr kumimoji="0" sz="9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g1c45223022d_0_41"/>
          <p:cNvSpPr/>
          <p:nvPr/>
        </p:nvSpPr>
        <p:spPr>
          <a:xfrm>
            <a:off x="3251429" y="2787771"/>
            <a:ext cx="941700" cy="943800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rgbClr val="54AF68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88900" marR="0" lvl="0" indent="-25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  <a:tabLst/>
              <a:defRPr/>
            </a:pPr>
            <a:endParaRPr kumimoji="0" sz="9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g1c45223022d_0_41"/>
          <p:cNvSpPr txBox="1"/>
          <p:nvPr/>
        </p:nvSpPr>
        <p:spPr>
          <a:xfrm>
            <a:off x="6208235" y="615950"/>
            <a:ext cx="897365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" tIns="200" rIns="200" bIns="20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r>
              <a:rPr lang="he-IL" sz="1400" b="1" kern="0" dirty="0">
                <a:solidFill>
                  <a:srgbClr val="000000"/>
                </a:solidFill>
                <a:latin typeface="Assistant"/>
                <a:cs typeface="Arial" panose="020B0604020202020204" pitchFamily="34" charset="0"/>
                <a:sym typeface="Assistant"/>
              </a:rPr>
              <a:t>מועצת</a:t>
            </a:r>
            <a:r>
              <a:rPr kumimoji="0" lang="he-IL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ssistant"/>
                <a:ea typeface="Assistant"/>
                <a:cs typeface="Arial" panose="020B0604020202020204" pitchFamily="34" charset="0"/>
                <a:sym typeface="Assistant"/>
              </a:rPr>
              <a:t> תלמידים </a:t>
            </a:r>
            <a:endParaRPr kumimoji="0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ssistant"/>
              <a:ea typeface="Assistant"/>
              <a:cs typeface="Arial"/>
              <a:sym typeface="Assistant"/>
            </a:endParaRPr>
          </a:p>
        </p:txBody>
      </p:sp>
      <p:sp>
        <p:nvSpPr>
          <p:cNvPr id="139" name="Google Shape;139;g1c45223022d_0_41"/>
          <p:cNvSpPr/>
          <p:nvPr/>
        </p:nvSpPr>
        <p:spPr>
          <a:xfrm>
            <a:off x="7500345" y="1088227"/>
            <a:ext cx="941700" cy="943800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rgbClr val="54AF68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88900" marR="0" lvl="0" indent="-254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  <a:tabLst/>
              <a:defRPr/>
            </a:pPr>
            <a:endParaRPr sz="1400" b="1" kern="0" dirty="0">
              <a:solidFill>
                <a:srgbClr val="000000"/>
              </a:solidFill>
              <a:latin typeface="Assistant"/>
              <a:cs typeface="Arial" panose="020B0604020202020204" pitchFamily="34" charset="0"/>
              <a:sym typeface="Calibri"/>
            </a:endParaRPr>
          </a:p>
        </p:txBody>
      </p:sp>
      <p:sp>
        <p:nvSpPr>
          <p:cNvPr id="140" name="Google Shape;140;g1c45223022d_0_41"/>
          <p:cNvSpPr txBox="1"/>
          <p:nvPr/>
        </p:nvSpPr>
        <p:spPr>
          <a:xfrm>
            <a:off x="8028376" y="2225745"/>
            <a:ext cx="144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" tIns="200" rIns="200" bIns="20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ssistant"/>
              <a:ea typeface="Assistant"/>
              <a:cs typeface="Arial"/>
              <a:sym typeface="Assistant"/>
            </a:endParaRPr>
          </a:p>
        </p:txBody>
      </p:sp>
      <p:sp>
        <p:nvSpPr>
          <p:cNvPr id="3" name="Google Shape;152;g1c45223022d_0_163">
            <a:extLst>
              <a:ext uri="{FF2B5EF4-FFF2-40B4-BE49-F238E27FC236}">
                <a16:creationId xmlns:a16="http://schemas.microsoft.com/office/drawing/2014/main" id="{4390D4BA-1374-1901-1B35-16656ACBF0E8}"/>
              </a:ext>
            </a:extLst>
          </p:cNvPr>
          <p:cNvSpPr/>
          <p:nvPr/>
        </p:nvSpPr>
        <p:spPr>
          <a:xfrm>
            <a:off x="215217" y="1259878"/>
            <a:ext cx="2784688" cy="4245250"/>
          </a:xfrm>
          <a:prstGeom prst="homePlate">
            <a:avLst>
              <a:gd name="adj" fmla="val 18897"/>
            </a:avLst>
          </a:prstGeom>
          <a:noFill/>
          <a:ln>
            <a:solidFill>
              <a:schemeClr val="accent2"/>
            </a:solidFill>
            <a:prstDash val="lgDashDot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</a:pPr>
            <a:endParaRPr sz="900" b="0" i="0" u="none" strike="noStrike" cap="none">
              <a:solidFill>
                <a:schemeClr val="bg2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153;g1c45223022d_0_163">
            <a:extLst>
              <a:ext uri="{FF2B5EF4-FFF2-40B4-BE49-F238E27FC236}">
                <a16:creationId xmlns:a16="http://schemas.microsoft.com/office/drawing/2014/main" id="{D501D8E1-2A37-8573-9531-88D871B18172}"/>
              </a:ext>
            </a:extLst>
          </p:cNvPr>
          <p:cNvSpPr/>
          <p:nvPr/>
        </p:nvSpPr>
        <p:spPr>
          <a:xfrm>
            <a:off x="3644716" y="1859248"/>
            <a:ext cx="4969848" cy="3055620"/>
          </a:xfrm>
          <a:prstGeom prst="chevron">
            <a:avLst>
              <a:gd name="adj" fmla="val 24070"/>
            </a:avLst>
          </a:prstGeom>
          <a:noFill/>
          <a:ln>
            <a:solidFill>
              <a:schemeClr val="accent2"/>
            </a:solidFill>
            <a:prstDash val="lgDashDot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</a:pPr>
            <a:endParaRPr sz="900" b="0" i="0" u="none" strike="noStrike" cap="none">
              <a:solidFill>
                <a:schemeClr val="bg2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158;g1c45223022d_0_163">
            <a:extLst>
              <a:ext uri="{FF2B5EF4-FFF2-40B4-BE49-F238E27FC236}">
                <a16:creationId xmlns:a16="http://schemas.microsoft.com/office/drawing/2014/main" id="{1F906792-019C-291E-A0B7-C988C5B6C34E}"/>
              </a:ext>
            </a:extLst>
          </p:cNvPr>
          <p:cNvSpPr/>
          <p:nvPr/>
        </p:nvSpPr>
        <p:spPr>
          <a:xfrm>
            <a:off x="9456435" y="2435000"/>
            <a:ext cx="2499955" cy="1949814"/>
          </a:xfrm>
          <a:prstGeom prst="homePlate">
            <a:avLst>
              <a:gd name="adj" fmla="val 27050"/>
            </a:avLst>
          </a:prstGeom>
          <a:noFill/>
          <a:ln>
            <a:solidFill>
              <a:schemeClr val="accent2"/>
            </a:solidFill>
            <a:prstDash val="lgDashDot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</a:pPr>
            <a:endParaRPr sz="900" b="0" i="0" u="none" strike="noStrike" cap="none">
              <a:solidFill>
                <a:schemeClr val="bg2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7177546F-586B-5474-716B-A35771D9D647}"/>
              </a:ext>
            </a:extLst>
          </p:cNvPr>
          <p:cNvSpPr txBox="1"/>
          <p:nvPr/>
        </p:nvSpPr>
        <p:spPr>
          <a:xfrm>
            <a:off x="9468376" y="3040575"/>
            <a:ext cx="2217525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b="1" dirty="0">
                <a:solidFill>
                  <a:schemeClr val="accent2"/>
                </a:solidFill>
              </a:rPr>
              <a:t>תפוקות</a:t>
            </a:r>
            <a:r>
              <a:rPr lang="he-IL" sz="1400" dirty="0">
                <a:solidFill>
                  <a:schemeClr val="accent2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1400" dirty="0"/>
              <a:t>הישגים לימודיים גבוהים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1400" dirty="0"/>
              <a:t>שלומות תלמידים ומורים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1400" dirty="0"/>
              <a:t>תחושת קהילתיות  </a:t>
            </a:r>
            <a:endParaRPr lang="en-US" dirty="0"/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41ECE94E-F339-430B-7B3B-DDB7B6D27417}"/>
              </a:ext>
            </a:extLst>
          </p:cNvPr>
          <p:cNvSpPr txBox="1"/>
          <p:nvPr/>
        </p:nvSpPr>
        <p:spPr>
          <a:xfrm>
            <a:off x="149373" y="2235899"/>
            <a:ext cx="2521635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b="1" dirty="0">
                <a:solidFill>
                  <a:schemeClr val="accent2"/>
                </a:solidFill>
              </a:rPr>
              <a:t>תשומות</a:t>
            </a:r>
            <a:r>
              <a:rPr lang="he-IL" sz="1400" dirty="0">
                <a:solidFill>
                  <a:schemeClr val="accent2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1400" dirty="0"/>
              <a:t>מורים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1400" dirty="0"/>
              <a:t>מנהיגות חינוכית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1400" dirty="0"/>
              <a:t>תקציבים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1400" dirty="0"/>
              <a:t>מודל - תפיסה מארגנת, חזון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1400" dirty="0"/>
              <a:t>הסכמות יסוד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1400" dirty="0"/>
              <a:t>תשתיות (פיסיות ווירטואליות)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1400" dirty="0"/>
              <a:t>בעלי תפקידים חדשים </a:t>
            </a: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C6B14543-03D3-DC09-90B1-2284EDFC2727}"/>
              </a:ext>
            </a:extLst>
          </p:cNvPr>
          <p:cNvSpPr txBox="1"/>
          <p:nvPr/>
        </p:nvSpPr>
        <p:spPr>
          <a:xfrm>
            <a:off x="4915684" y="3106341"/>
            <a:ext cx="237187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chemeClr val="accent2"/>
                </a:solidFill>
              </a:rPr>
              <a:t>התהליך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dirty="0"/>
              <a:t> </a:t>
            </a:r>
            <a:endParaRPr lang="en-US" dirty="0"/>
          </a:p>
        </p:txBody>
      </p:sp>
      <p:sp>
        <p:nvSpPr>
          <p:cNvPr id="14" name="Google Shape;158;g1c45223022d_0_163">
            <a:extLst>
              <a:ext uri="{FF2B5EF4-FFF2-40B4-BE49-F238E27FC236}">
                <a16:creationId xmlns:a16="http://schemas.microsoft.com/office/drawing/2014/main" id="{D50CB34D-B43A-A4BE-A7EF-2F72FC3CBD78}"/>
              </a:ext>
            </a:extLst>
          </p:cNvPr>
          <p:cNvSpPr/>
          <p:nvPr/>
        </p:nvSpPr>
        <p:spPr>
          <a:xfrm rot="1929648">
            <a:off x="8717718" y="5450669"/>
            <a:ext cx="2376838" cy="720000"/>
          </a:xfrm>
          <a:prstGeom prst="homePlate">
            <a:avLst>
              <a:gd name="adj" fmla="val 33468"/>
            </a:avLst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spcFirstLastPara="1" wrap="square" lIns="60950" tIns="60950" rIns="60950" bIns="6095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</a:pPr>
            <a:endParaRPr sz="9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02CC797D-9B0C-2362-C843-0A188DA03EFE}"/>
              </a:ext>
            </a:extLst>
          </p:cNvPr>
          <p:cNvSpPr txBox="1"/>
          <p:nvPr/>
        </p:nvSpPr>
        <p:spPr>
          <a:xfrm rot="1929831">
            <a:off x="8876778" y="5415313"/>
            <a:ext cx="1923182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b="1" dirty="0"/>
              <a:t>תפוקה לא רצויה </a:t>
            </a:r>
          </a:p>
          <a:p>
            <a:r>
              <a:rPr lang="he-IL" sz="1400" dirty="0"/>
              <a:t>בזבוז משאבים על תשתיות לא רלבנטיות</a:t>
            </a:r>
            <a:endParaRPr lang="en-US" sz="1400" dirty="0"/>
          </a:p>
        </p:txBody>
      </p:sp>
      <p:sp>
        <p:nvSpPr>
          <p:cNvPr id="5" name="Google Shape;132;g1c45223022d_0_41">
            <a:extLst>
              <a:ext uri="{FF2B5EF4-FFF2-40B4-BE49-F238E27FC236}">
                <a16:creationId xmlns:a16="http://schemas.microsoft.com/office/drawing/2014/main" id="{C8F63BF0-BDC9-2CE4-D69B-23DE97A0EC9E}"/>
              </a:ext>
            </a:extLst>
          </p:cNvPr>
          <p:cNvSpPr/>
          <p:nvPr/>
        </p:nvSpPr>
        <p:spPr>
          <a:xfrm>
            <a:off x="4689888" y="504644"/>
            <a:ext cx="943200" cy="943200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rgbClr val="54AF68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88900" indent="-25400" rtl="0">
              <a:buClr>
                <a:srgbClr val="FFFFFF"/>
              </a:buClr>
              <a:buSzPts val="900"/>
              <a:defRPr/>
            </a:pPr>
            <a:endParaRPr sz="1400" b="1" kern="0" dirty="0">
              <a:solidFill>
                <a:srgbClr val="000000"/>
              </a:solidFill>
              <a:latin typeface="Assistant"/>
              <a:cs typeface="Arial" panose="020B0604020202020204" pitchFamily="34" charset="0"/>
              <a:sym typeface="Calibri"/>
            </a:endParaRPr>
          </a:p>
        </p:txBody>
      </p:sp>
      <p:sp>
        <p:nvSpPr>
          <p:cNvPr id="6" name="Google Shape;135;g1c45223022d_0_41">
            <a:extLst>
              <a:ext uri="{FF2B5EF4-FFF2-40B4-BE49-F238E27FC236}">
                <a16:creationId xmlns:a16="http://schemas.microsoft.com/office/drawing/2014/main" id="{3044B157-D8A1-F158-5A72-52565AABC656}"/>
              </a:ext>
            </a:extLst>
          </p:cNvPr>
          <p:cNvSpPr/>
          <p:nvPr/>
        </p:nvSpPr>
        <p:spPr>
          <a:xfrm>
            <a:off x="8101182" y="3768966"/>
            <a:ext cx="941700" cy="943800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rgbClr val="54AF68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88900" marR="0" lvl="0" indent="-25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  <a:tabLst/>
              <a:defRPr/>
            </a:pPr>
            <a:endParaRPr kumimoji="0" sz="9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35;g1c45223022d_0_41">
            <a:extLst>
              <a:ext uri="{FF2B5EF4-FFF2-40B4-BE49-F238E27FC236}">
                <a16:creationId xmlns:a16="http://schemas.microsoft.com/office/drawing/2014/main" id="{EC49F70B-C857-7E5C-4511-97A125F01024}"/>
              </a:ext>
            </a:extLst>
          </p:cNvPr>
          <p:cNvSpPr/>
          <p:nvPr/>
        </p:nvSpPr>
        <p:spPr>
          <a:xfrm>
            <a:off x="3719085" y="4191743"/>
            <a:ext cx="941700" cy="943800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rgbClr val="54AF68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88900" marR="0" lvl="0" indent="-25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  <a:tabLst/>
              <a:defRPr/>
            </a:pPr>
            <a:endParaRPr kumimoji="0" sz="9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135;g1c45223022d_0_41">
            <a:extLst>
              <a:ext uri="{FF2B5EF4-FFF2-40B4-BE49-F238E27FC236}">
                <a16:creationId xmlns:a16="http://schemas.microsoft.com/office/drawing/2014/main" id="{40AEBBBD-8898-5F46-BE84-6DCA946ADBB3}"/>
              </a:ext>
            </a:extLst>
          </p:cNvPr>
          <p:cNvSpPr/>
          <p:nvPr/>
        </p:nvSpPr>
        <p:spPr>
          <a:xfrm>
            <a:off x="8277526" y="2263286"/>
            <a:ext cx="941700" cy="943800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rgbClr val="54AF68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88900" lvl="0" indent="-25400" algn="l" rtl="0">
              <a:buClr>
                <a:srgbClr val="FFFFFF"/>
              </a:buClr>
              <a:buSzPts val="900"/>
              <a:defRPr/>
            </a:pPr>
            <a:endParaRPr sz="1400" b="1" kern="0" dirty="0">
              <a:solidFill>
                <a:srgbClr val="000000"/>
              </a:solidFill>
              <a:latin typeface="Assistant"/>
              <a:cs typeface="Arial" panose="020B0604020202020204" pitchFamily="34" charset="0"/>
              <a:sym typeface="Calibri"/>
            </a:endParaRPr>
          </a:p>
        </p:txBody>
      </p:sp>
      <p:sp>
        <p:nvSpPr>
          <p:cNvPr id="13" name="Google Shape;135;g1c45223022d_0_41">
            <a:extLst>
              <a:ext uri="{FF2B5EF4-FFF2-40B4-BE49-F238E27FC236}">
                <a16:creationId xmlns:a16="http://schemas.microsoft.com/office/drawing/2014/main" id="{2EF5F39B-2410-FF42-A5F1-E89ABBDECCFC}"/>
              </a:ext>
            </a:extLst>
          </p:cNvPr>
          <p:cNvSpPr/>
          <p:nvPr/>
        </p:nvSpPr>
        <p:spPr>
          <a:xfrm>
            <a:off x="5045568" y="5197802"/>
            <a:ext cx="941700" cy="943800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rgbClr val="54AF68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88900" marR="0" lvl="0" indent="-25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  <a:tabLst/>
              <a:defRPr/>
            </a:pPr>
            <a:endParaRPr kumimoji="0" sz="9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36;g1c45223022d_0_41">
            <a:extLst>
              <a:ext uri="{FF2B5EF4-FFF2-40B4-BE49-F238E27FC236}">
                <a16:creationId xmlns:a16="http://schemas.microsoft.com/office/drawing/2014/main" id="{B227C385-9320-55D9-F203-0CAC36140C56}"/>
              </a:ext>
            </a:extLst>
          </p:cNvPr>
          <p:cNvSpPr txBox="1"/>
          <p:nvPr/>
        </p:nvSpPr>
        <p:spPr>
          <a:xfrm>
            <a:off x="7517411" y="1333109"/>
            <a:ext cx="897365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" tIns="200" rIns="200" bIns="20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r>
              <a:rPr lang="he-IL" sz="1400" b="1" kern="0" dirty="0">
                <a:solidFill>
                  <a:srgbClr val="000000"/>
                </a:solidFill>
                <a:latin typeface="Assistant"/>
                <a:cs typeface="Arial" panose="020B0604020202020204" pitchFamily="34" charset="0"/>
                <a:sym typeface="Assistant"/>
              </a:rPr>
              <a:t>מדידה והערכה</a:t>
            </a:r>
            <a:endParaRPr kumimoji="0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ssistant"/>
              <a:ea typeface="Assistant"/>
              <a:cs typeface="Arial"/>
              <a:sym typeface="Assistant"/>
            </a:endParaRPr>
          </a:p>
        </p:txBody>
      </p:sp>
      <p:sp>
        <p:nvSpPr>
          <p:cNvPr id="137" name="Google Shape;137;g1c45223022d_0_41"/>
          <p:cNvSpPr txBox="1"/>
          <p:nvPr/>
        </p:nvSpPr>
        <p:spPr>
          <a:xfrm>
            <a:off x="8155086" y="4013021"/>
            <a:ext cx="9417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" tIns="200" rIns="200" bIns="200" anchor="t" anchorCtr="0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r>
              <a:rPr kumimoji="0" lang="he-IL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ssistant"/>
                <a:ea typeface="Assistant"/>
                <a:cs typeface="Arial"/>
                <a:sym typeface="Assistant"/>
              </a:rPr>
              <a:t>צוות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r>
              <a:rPr kumimoji="0" lang="he-IL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ssistant"/>
                <a:ea typeface="Assistant"/>
                <a:cs typeface="Arial"/>
                <a:sym typeface="Assistant"/>
              </a:rPr>
              <a:t>מורים 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ssistant"/>
              <a:ea typeface="Assistant"/>
              <a:cs typeface="Arial"/>
              <a:sym typeface="Assistant"/>
            </a:endParaRPr>
          </a:p>
        </p:txBody>
      </p:sp>
      <p:sp>
        <p:nvSpPr>
          <p:cNvPr id="138" name="Google Shape;138;g1c45223022d_0_41"/>
          <p:cNvSpPr txBox="1"/>
          <p:nvPr/>
        </p:nvSpPr>
        <p:spPr>
          <a:xfrm>
            <a:off x="3699288" y="4443551"/>
            <a:ext cx="9906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" tIns="200" rIns="200" bIns="200" anchor="t" anchorCtr="0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r>
              <a:rPr kumimoji="0" lang="he-IL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Arial" panose="020B0604020202020204" pitchFamily="34" charset="0"/>
                <a:sym typeface="Calibri"/>
              </a:rPr>
              <a:t>שותפויות ובעלי עניין 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תיבת טקסט 64">
            <a:extLst>
              <a:ext uri="{FF2B5EF4-FFF2-40B4-BE49-F238E27FC236}">
                <a16:creationId xmlns:a16="http://schemas.microsoft.com/office/drawing/2014/main" id="{B3A9E8C3-CDAE-E6CE-DE65-2D073578708E}"/>
              </a:ext>
            </a:extLst>
          </p:cNvPr>
          <p:cNvSpPr txBox="1"/>
          <p:nvPr/>
        </p:nvSpPr>
        <p:spPr>
          <a:xfrm>
            <a:off x="8784913" y="278724"/>
            <a:ext cx="3071810" cy="6617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700" dirty="0">
                <a:solidFill>
                  <a:schemeClr val="accent6">
                    <a:lumMod val="7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דוגמא</a:t>
            </a:r>
            <a:endParaRPr lang="en-US" sz="3700" dirty="0">
              <a:solidFill>
                <a:schemeClr val="accent6">
                  <a:lumMod val="75000"/>
                </a:schemeClr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cxnSp>
        <p:nvCxnSpPr>
          <p:cNvPr id="67" name="מחבר ישר 66">
            <a:extLst>
              <a:ext uri="{FF2B5EF4-FFF2-40B4-BE49-F238E27FC236}">
                <a16:creationId xmlns:a16="http://schemas.microsoft.com/office/drawing/2014/main" id="{A67AC0BA-D9BB-C9D4-1CA4-48DD4D420210}"/>
              </a:ext>
            </a:extLst>
          </p:cNvPr>
          <p:cNvCxnSpPr>
            <a:stCxn id="132" idx="4"/>
            <a:endCxn id="6" idx="1"/>
          </p:cNvCxnSpPr>
          <p:nvPr/>
        </p:nvCxnSpPr>
        <p:spPr>
          <a:xfrm>
            <a:off x="6656918" y="1357850"/>
            <a:ext cx="1582173" cy="2549332"/>
          </a:xfrm>
          <a:prstGeom prst="line">
            <a:avLst/>
          </a:prstGeom>
          <a:ln w="38100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8" name="Google Shape;137;g1c45223022d_0_41">
            <a:extLst>
              <a:ext uri="{FF2B5EF4-FFF2-40B4-BE49-F238E27FC236}">
                <a16:creationId xmlns:a16="http://schemas.microsoft.com/office/drawing/2014/main" id="{1EB49EF2-4DF5-B292-512F-CCB3BCCC5175}"/>
              </a:ext>
            </a:extLst>
          </p:cNvPr>
          <p:cNvSpPr txBox="1"/>
          <p:nvPr/>
        </p:nvSpPr>
        <p:spPr>
          <a:xfrm>
            <a:off x="6903004" y="5143253"/>
            <a:ext cx="9417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" tIns="200" rIns="200" bIns="200" anchor="t" anchorCtr="0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r>
              <a:rPr kumimoji="0" lang="he-IL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ssistant"/>
                <a:ea typeface="Assistant"/>
                <a:cs typeface="Arial" panose="020B0604020202020204" pitchFamily="34" charset="0"/>
                <a:sym typeface="Assistant"/>
              </a:rPr>
              <a:t>מועצה אזורית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ssistant"/>
              <a:ea typeface="Assistant"/>
              <a:cs typeface="Arial"/>
              <a:sym typeface="Assistant"/>
            </a:endParaRPr>
          </a:p>
        </p:txBody>
      </p:sp>
      <p:cxnSp>
        <p:nvCxnSpPr>
          <p:cNvPr id="70" name="מחבר ישר 69">
            <a:extLst>
              <a:ext uri="{FF2B5EF4-FFF2-40B4-BE49-F238E27FC236}">
                <a16:creationId xmlns:a16="http://schemas.microsoft.com/office/drawing/2014/main" id="{E5DB7758-E176-977E-243A-F409B2EB7704}"/>
              </a:ext>
            </a:extLst>
          </p:cNvPr>
          <p:cNvCxnSpPr>
            <a:cxnSpLocks/>
            <a:stCxn id="138" idx="3"/>
            <a:endCxn id="6" idx="2"/>
          </p:cNvCxnSpPr>
          <p:nvPr/>
        </p:nvCxnSpPr>
        <p:spPr>
          <a:xfrm flipV="1">
            <a:off x="4689888" y="4240866"/>
            <a:ext cx="3411294" cy="472685"/>
          </a:xfrm>
          <a:prstGeom prst="line">
            <a:avLst/>
          </a:prstGeom>
          <a:ln w="38100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1" name="Google Shape;131;g1c45223022d_0_41">
            <a:extLst>
              <a:ext uri="{FF2B5EF4-FFF2-40B4-BE49-F238E27FC236}">
                <a16:creationId xmlns:a16="http://schemas.microsoft.com/office/drawing/2014/main" id="{40CFDEF0-67AD-60AF-400A-4ED70A2C78B6}"/>
              </a:ext>
            </a:extLst>
          </p:cNvPr>
          <p:cNvSpPr txBox="1"/>
          <p:nvPr/>
        </p:nvSpPr>
        <p:spPr>
          <a:xfrm>
            <a:off x="4741951" y="719878"/>
            <a:ext cx="830805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" tIns="200" rIns="200" bIns="20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r>
              <a:rPr kumimoji="0" lang="he-IL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ssistant"/>
                <a:ea typeface="Assistant"/>
                <a:cs typeface="Arial" panose="020B0604020202020204" pitchFamily="34" charset="0"/>
                <a:sym typeface="Assistant"/>
              </a:rPr>
              <a:t>הורים וקהילה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ssistant"/>
              <a:ea typeface="Assistant"/>
              <a:cs typeface="Arial"/>
              <a:sym typeface="Assistant"/>
            </a:endParaRPr>
          </a:p>
        </p:txBody>
      </p:sp>
      <p:sp>
        <p:nvSpPr>
          <p:cNvPr id="72" name="Google Shape;131;g1c45223022d_0_41">
            <a:extLst>
              <a:ext uri="{FF2B5EF4-FFF2-40B4-BE49-F238E27FC236}">
                <a16:creationId xmlns:a16="http://schemas.microsoft.com/office/drawing/2014/main" id="{498F938E-A984-E4E8-4DBE-1526563F7758}"/>
              </a:ext>
            </a:extLst>
          </p:cNvPr>
          <p:cNvSpPr txBox="1"/>
          <p:nvPr/>
        </p:nvSpPr>
        <p:spPr>
          <a:xfrm>
            <a:off x="3283885" y="3026687"/>
            <a:ext cx="830805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" tIns="200" rIns="200" bIns="20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r>
              <a:rPr kumimoji="0" lang="he-IL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ssistant"/>
                <a:ea typeface="Assistant"/>
                <a:cs typeface="Arial" panose="020B0604020202020204" pitchFamily="34" charset="0"/>
                <a:sym typeface="Assistant"/>
              </a:rPr>
              <a:t>יועצי 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ssistant"/>
              <a:ea typeface="Assistant"/>
              <a:cs typeface="Arial" panose="020B0604020202020204" pitchFamily="34" charset="0"/>
              <a:sym typeface="Assistant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ssistant"/>
                <a:ea typeface="Assistant"/>
                <a:cs typeface="Arial" panose="020B0604020202020204" pitchFamily="34" charset="0"/>
                <a:sym typeface="Assistant"/>
              </a:rPr>
              <a:t>SEL</a:t>
            </a:r>
            <a:r>
              <a:rPr kumimoji="0" lang="he-IL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ssistant"/>
                <a:ea typeface="Assistant"/>
                <a:cs typeface="Arial" panose="020B0604020202020204" pitchFamily="34" charset="0"/>
                <a:sym typeface="Assistant"/>
              </a:rPr>
              <a:t> 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ssistant"/>
              <a:ea typeface="Assistant"/>
              <a:cs typeface="Arial"/>
              <a:sym typeface="Assistant"/>
            </a:endParaRPr>
          </a:p>
        </p:txBody>
      </p:sp>
      <p:cxnSp>
        <p:nvCxnSpPr>
          <p:cNvPr id="74" name="מחבר ישר 73">
            <a:extLst>
              <a:ext uri="{FF2B5EF4-FFF2-40B4-BE49-F238E27FC236}">
                <a16:creationId xmlns:a16="http://schemas.microsoft.com/office/drawing/2014/main" id="{ACB592EE-A084-DEA9-8366-68C581E55F41}"/>
              </a:ext>
            </a:extLst>
          </p:cNvPr>
          <p:cNvCxnSpPr>
            <a:stCxn id="135" idx="6"/>
            <a:endCxn id="8" idx="2"/>
          </p:cNvCxnSpPr>
          <p:nvPr/>
        </p:nvCxnSpPr>
        <p:spPr>
          <a:xfrm flipV="1">
            <a:off x="4193129" y="2735186"/>
            <a:ext cx="4084397" cy="524485"/>
          </a:xfrm>
          <a:prstGeom prst="line">
            <a:avLst/>
          </a:prstGeom>
          <a:ln w="38100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5" name="Google Shape;138;g1c45223022d_0_41">
            <a:extLst>
              <a:ext uri="{FF2B5EF4-FFF2-40B4-BE49-F238E27FC236}">
                <a16:creationId xmlns:a16="http://schemas.microsoft.com/office/drawing/2014/main" id="{A375AEDB-0A47-85D1-EC4E-17EDBF0F8484}"/>
              </a:ext>
            </a:extLst>
          </p:cNvPr>
          <p:cNvSpPr txBox="1"/>
          <p:nvPr/>
        </p:nvSpPr>
        <p:spPr>
          <a:xfrm>
            <a:off x="5048664" y="5399702"/>
            <a:ext cx="9906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" tIns="200" rIns="200" bIns="200" anchor="t" anchorCtr="0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r>
              <a:rPr kumimoji="0" lang="he-IL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Arial" panose="020B0604020202020204" pitchFamily="34" charset="0"/>
                <a:sym typeface="Calibri"/>
              </a:rPr>
              <a:t> </a:t>
            </a:r>
            <a:r>
              <a:rPr kumimoji="0" lang="he-IL" sz="14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alibri"/>
                <a:ea typeface="Calibri"/>
                <a:cs typeface="Arial" panose="020B0604020202020204" pitchFamily="34" charset="0"/>
                <a:sym typeface="Calibri"/>
              </a:rPr>
              <a:t>מרכיב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r>
              <a:rPr kumimoji="0" lang="he-IL" sz="14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alibri"/>
                <a:ea typeface="Calibri"/>
                <a:cs typeface="Arial" panose="020B0604020202020204" pitchFamily="34" charset="0"/>
                <a:sym typeface="Calibri"/>
              </a:rPr>
              <a:t>נוסף </a:t>
            </a:r>
            <a:endParaRPr kumimoji="0" lang="he-IL" sz="1400" b="0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137;g1c45223022d_0_41">
            <a:extLst>
              <a:ext uri="{FF2B5EF4-FFF2-40B4-BE49-F238E27FC236}">
                <a16:creationId xmlns:a16="http://schemas.microsoft.com/office/drawing/2014/main" id="{39FC6F22-1962-571A-DE2A-67A49EE02202}"/>
              </a:ext>
            </a:extLst>
          </p:cNvPr>
          <p:cNvSpPr txBox="1"/>
          <p:nvPr/>
        </p:nvSpPr>
        <p:spPr>
          <a:xfrm>
            <a:off x="8299856" y="2530722"/>
            <a:ext cx="9417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" tIns="200" rIns="200" bIns="200" anchor="t" anchorCtr="0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r>
              <a:rPr kumimoji="0" lang="he-IL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ssistant"/>
                <a:ea typeface="Assistant"/>
                <a:cs typeface="Arial" panose="020B0604020202020204" pitchFamily="34" charset="0"/>
                <a:sym typeface="Assistant"/>
              </a:rPr>
              <a:t>הנהלה חינוכית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ssistant"/>
              <a:ea typeface="Assistant"/>
              <a:cs typeface="Arial"/>
              <a:sym typeface="Assistant"/>
            </a:endParaRPr>
          </a:p>
        </p:txBody>
      </p:sp>
      <p:sp>
        <p:nvSpPr>
          <p:cNvPr id="77" name="מציין מיקום של מספר שקופית 76">
            <a:extLst>
              <a:ext uri="{FF2B5EF4-FFF2-40B4-BE49-F238E27FC236}">
                <a16:creationId xmlns:a16="http://schemas.microsoft.com/office/drawing/2014/main" id="{48543571-8341-493D-789F-3048E88E0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0000000-1234-1234-1234-123412341234}" type="slidenum">
              <a:rPr lang="iw-IL" smtClean="0"/>
              <a:pPr lvl="0"/>
              <a:t>3</a:t>
            </a:fld>
            <a:endParaRPr lang="iw-IL" dirty="0">
              <a:sym typeface="Aleo Ligh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c45223022d_0_41"/>
          <p:cNvSpPr/>
          <p:nvPr/>
        </p:nvSpPr>
        <p:spPr>
          <a:xfrm>
            <a:off x="2922532" y="70622"/>
            <a:ext cx="6480000" cy="6480000"/>
          </a:xfrm>
          <a:prstGeom prst="ellipse">
            <a:avLst/>
          </a:prstGeom>
          <a:noFill/>
          <a:ln w="76200" cap="flat" cmpd="sng">
            <a:solidFill>
              <a:srgbClr val="54AF68">
                <a:alpha val="49020"/>
              </a:srgbClr>
            </a:solidFill>
            <a:prstDash val="dot"/>
            <a:miter lim="400000"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88900" marR="0" lvl="0" indent="-25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  <a:tabLst/>
              <a:defRPr/>
            </a:pPr>
            <a:endParaRPr kumimoji="0" sz="9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g1c45223022d_0_41"/>
          <p:cNvSpPr/>
          <p:nvPr/>
        </p:nvSpPr>
        <p:spPr>
          <a:xfrm>
            <a:off x="3613911" y="1448729"/>
            <a:ext cx="941700" cy="943800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rgbClr val="54AF68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88900" marR="0" lvl="0" indent="-25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  <a:tabLst/>
              <a:defRPr/>
            </a:pPr>
            <a:endParaRPr kumimoji="0" sz="9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g1c45223022d_0_41"/>
          <p:cNvSpPr txBox="1"/>
          <p:nvPr/>
        </p:nvSpPr>
        <p:spPr>
          <a:xfrm>
            <a:off x="3627137" y="1658864"/>
            <a:ext cx="830805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" tIns="200" rIns="200" bIns="20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ssistant"/>
              <a:ea typeface="Assistant"/>
              <a:cs typeface="Arial"/>
              <a:sym typeface="Assistant"/>
            </a:endParaRPr>
          </a:p>
        </p:txBody>
      </p:sp>
      <p:sp>
        <p:nvSpPr>
          <p:cNvPr id="132" name="Google Shape;132;g1c45223022d_0_41"/>
          <p:cNvSpPr/>
          <p:nvPr/>
        </p:nvSpPr>
        <p:spPr>
          <a:xfrm>
            <a:off x="6186068" y="414050"/>
            <a:ext cx="941700" cy="943800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rgbClr val="54AF68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88900" marR="0" lvl="0" indent="-25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  <a:tabLst/>
              <a:defRPr/>
            </a:pPr>
            <a:endParaRPr kumimoji="0" sz="9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g1c45223022d_0_41"/>
          <p:cNvSpPr/>
          <p:nvPr/>
        </p:nvSpPr>
        <p:spPr>
          <a:xfrm>
            <a:off x="6864472" y="4919197"/>
            <a:ext cx="941700" cy="943800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rgbClr val="54AF68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88900" marR="0" lvl="0" indent="-25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  <a:tabLst/>
              <a:defRPr/>
            </a:pPr>
            <a:endParaRPr kumimoji="0" sz="9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g1c45223022d_0_41"/>
          <p:cNvSpPr/>
          <p:nvPr/>
        </p:nvSpPr>
        <p:spPr>
          <a:xfrm>
            <a:off x="3251429" y="2787771"/>
            <a:ext cx="941700" cy="943800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rgbClr val="54AF68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88900" marR="0" lvl="0" indent="-25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  <a:tabLst/>
              <a:defRPr/>
            </a:pPr>
            <a:endParaRPr kumimoji="0" sz="9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g1c45223022d_0_41"/>
          <p:cNvSpPr txBox="1"/>
          <p:nvPr/>
        </p:nvSpPr>
        <p:spPr>
          <a:xfrm>
            <a:off x="6208235" y="615950"/>
            <a:ext cx="897365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" tIns="200" rIns="200" bIns="20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r>
              <a:rPr kumimoji="0" lang="he-IL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ssistant"/>
                <a:ea typeface="Assistant"/>
                <a:cs typeface="Arial" panose="020B0604020202020204" pitchFamily="34" charset="0"/>
                <a:sym typeface="Assistant"/>
              </a:rPr>
              <a:t>מרכיב 1 </a:t>
            </a:r>
            <a:endParaRPr kumimoji="0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ssistant"/>
              <a:ea typeface="Assistant"/>
              <a:cs typeface="Arial"/>
              <a:sym typeface="Assistant"/>
            </a:endParaRPr>
          </a:p>
        </p:txBody>
      </p:sp>
      <p:sp>
        <p:nvSpPr>
          <p:cNvPr id="139" name="Google Shape;139;g1c45223022d_0_41"/>
          <p:cNvSpPr/>
          <p:nvPr/>
        </p:nvSpPr>
        <p:spPr>
          <a:xfrm>
            <a:off x="7500345" y="1088227"/>
            <a:ext cx="941700" cy="943800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rgbClr val="54AF68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88900" marR="0" lvl="0" indent="-254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  <a:tabLst/>
              <a:defRPr/>
            </a:pPr>
            <a:endParaRPr sz="1400" b="1" kern="0" dirty="0">
              <a:solidFill>
                <a:srgbClr val="000000"/>
              </a:solidFill>
              <a:latin typeface="Assistant"/>
              <a:cs typeface="Arial" panose="020B0604020202020204" pitchFamily="34" charset="0"/>
              <a:sym typeface="Calibri"/>
            </a:endParaRPr>
          </a:p>
        </p:txBody>
      </p:sp>
      <p:sp>
        <p:nvSpPr>
          <p:cNvPr id="140" name="Google Shape;140;g1c45223022d_0_41"/>
          <p:cNvSpPr txBox="1"/>
          <p:nvPr/>
        </p:nvSpPr>
        <p:spPr>
          <a:xfrm>
            <a:off x="8028376" y="2225745"/>
            <a:ext cx="144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" tIns="200" rIns="200" bIns="20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ssistant"/>
              <a:ea typeface="Assistant"/>
              <a:cs typeface="Arial"/>
              <a:sym typeface="Assistant"/>
            </a:endParaRPr>
          </a:p>
        </p:txBody>
      </p:sp>
      <p:sp>
        <p:nvSpPr>
          <p:cNvPr id="3" name="Google Shape;152;g1c45223022d_0_163">
            <a:extLst>
              <a:ext uri="{FF2B5EF4-FFF2-40B4-BE49-F238E27FC236}">
                <a16:creationId xmlns:a16="http://schemas.microsoft.com/office/drawing/2014/main" id="{4390D4BA-1374-1901-1B35-16656ACBF0E8}"/>
              </a:ext>
            </a:extLst>
          </p:cNvPr>
          <p:cNvSpPr/>
          <p:nvPr/>
        </p:nvSpPr>
        <p:spPr>
          <a:xfrm>
            <a:off x="215217" y="1259878"/>
            <a:ext cx="2784688" cy="4245250"/>
          </a:xfrm>
          <a:prstGeom prst="homePlate">
            <a:avLst>
              <a:gd name="adj" fmla="val 18897"/>
            </a:avLst>
          </a:prstGeom>
          <a:noFill/>
          <a:ln>
            <a:solidFill>
              <a:schemeClr val="accent2"/>
            </a:solidFill>
            <a:prstDash val="lgDashDot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</a:pPr>
            <a:endParaRPr sz="900" b="0" i="0" u="none" strike="noStrike" cap="none">
              <a:solidFill>
                <a:schemeClr val="accent6">
                  <a:lumMod val="7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153;g1c45223022d_0_163">
            <a:extLst>
              <a:ext uri="{FF2B5EF4-FFF2-40B4-BE49-F238E27FC236}">
                <a16:creationId xmlns:a16="http://schemas.microsoft.com/office/drawing/2014/main" id="{D501D8E1-2A37-8573-9531-88D871B18172}"/>
              </a:ext>
            </a:extLst>
          </p:cNvPr>
          <p:cNvSpPr/>
          <p:nvPr/>
        </p:nvSpPr>
        <p:spPr>
          <a:xfrm>
            <a:off x="3644716" y="1859248"/>
            <a:ext cx="4969848" cy="3055620"/>
          </a:xfrm>
          <a:prstGeom prst="chevron">
            <a:avLst>
              <a:gd name="adj" fmla="val 24070"/>
            </a:avLst>
          </a:prstGeom>
          <a:noFill/>
          <a:ln>
            <a:solidFill>
              <a:schemeClr val="accent2"/>
            </a:solidFill>
            <a:prstDash val="lgDashDot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</a:pPr>
            <a:endParaRPr sz="900" b="0" i="0" u="none" strike="noStrike" cap="none">
              <a:solidFill>
                <a:schemeClr val="accent6">
                  <a:lumMod val="7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158;g1c45223022d_0_163">
            <a:extLst>
              <a:ext uri="{FF2B5EF4-FFF2-40B4-BE49-F238E27FC236}">
                <a16:creationId xmlns:a16="http://schemas.microsoft.com/office/drawing/2014/main" id="{1F906792-019C-291E-A0B7-C988C5B6C34E}"/>
              </a:ext>
            </a:extLst>
          </p:cNvPr>
          <p:cNvSpPr/>
          <p:nvPr/>
        </p:nvSpPr>
        <p:spPr>
          <a:xfrm>
            <a:off x="9456435" y="2435000"/>
            <a:ext cx="2499955" cy="1949814"/>
          </a:xfrm>
          <a:prstGeom prst="homePlate">
            <a:avLst>
              <a:gd name="adj" fmla="val 27050"/>
            </a:avLst>
          </a:prstGeom>
          <a:noFill/>
          <a:ln>
            <a:solidFill>
              <a:schemeClr val="accent2"/>
            </a:solidFill>
            <a:prstDash val="lgDashDot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</a:pPr>
            <a:endParaRPr sz="900" b="0" i="0" u="none" strike="noStrike" cap="none">
              <a:solidFill>
                <a:schemeClr val="accent6">
                  <a:lumMod val="7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7177546F-586B-5474-716B-A35771D9D647}"/>
              </a:ext>
            </a:extLst>
          </p:cNvPr>
          <p:cNvSpPr txBox="1"/>
          <p:nvPr/>
        </p:nvSpPr>
        <p:spPr>
          <a:xfrm>
            <a:off x="9468376" y="3040575"/>
            <a:ext cx="2217525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b="1" dirty="0">
                <a:solidFill>
                  <a:schemeClr val="accent2"/>
                </a:solidFill>
              </a:rPr>
              <a:t>תפוקות</a:t>
            </a:r>
            <a:r>
              <a:rPr lang="he-IL" sz="1400" dirty="0">
                <a:solidFill>
                  <a:schemeClr val="accent2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1400" dirty="0"/>
              <a:t>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e-IL" sz="1400" dirty="0"/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41ECE94E-F339-430B-7B3B-DDB7B6D27417}"/>
              </a:ext>
            </a:extLst>
          </p:cNvPr>
          <p:cNvSpPr txBox="1"/>
          <p:nvPr/>
        </p:nvSpPr>
        <p:spPr>
          <a:xfrm>
            <a:off x="149373" y="2235899"/>
            <a:ext cx="216939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b="1" dirty="0"/>
              <a:t>תשומות</a:t>
            </a:r>
            <a:r>
              <a:rPr lang="he-IL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1400" dirty="0"/>
              <a:t>..</a:t>
            </a: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C6B14543-03D3-DC09-90B1-2284EDFC2727}"/>
              </a:ext>
            </a:extLst>
          </p:cNvPr>
          <p:cNvSpPr txBox="1"/>
          <p:nvPr/>
        </p:nvSpPr>
        <p:spPr>
          <a:xfrm>
            <a:off x="4915684" y="3106341"/>
            <a:ext cx="237187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b="1" dirty="0">
                <a:solidFill>
                  <a:schemeClr val="accent2"/>
                </a:solidFill>
              </a:rPr>
              <a:t>התהליך</a:t>
            </a:r>
            <a:endParaRPr lang="he-IL" b="1" dirty="0">
              <a:solidFill>
                <a:schemeClr val="accent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dirty="0"/>
              <a:t>..</a:t>
            </a:r>
            <a:endParaRPr lang="en-US" dirty="0"/>
          </a:p>
        </p:txBody>
      </p:sp>
      <p:sp>
        <p:nvSpPr>
          <p:cNvPr id="14" name="Google Shape;158;g1c45223022d_0_163">
            <a:extLst>
              <a:ext uri="{FF2B5EF4-FFF2-40B4-BE49-F238E27FC236}">
                <a16:creationId xmlns:a16="http://schemas.microsoft.com/office/drawing/2014/main" id="{D50CB34D-B43A-A4BE-A7EF-2F72FC3CBD78}"/>
              </a:ext>
            </a:extLst>
          </p:cNvPr>
          <p:cNvSpPr/>
          <p:nvPr/>
        </p:nvSpPr>
        <p:spPr>
          <a:xfrm rot="1929648">
            <a:off x="8716814" y="5453803"/>
            <a:ext cx="2388615" cy="720000"/>
          </a:xfrm>
          <a:prstGeom prst="homePlate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spcFirstLastPara="1" wrap="square" lIns="60950" tIns="60950" rIns="60950" bIns="6095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</a:pPr>
            <a:endParaRPr sz="9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02CC797D-9B0C-2362-C843-0A188DA03EFE}"/>
              </a:ext>
            </a:extLst>
          </p:cNvPr>
          <p:cNvSpPr txBox="1"/>
          <p:nvPr/>
        </p:nvSpPr>
        <p:spPr>
          <a:xfrm rot="1998698">
            <a:off x="8888995" y="5588377"/>
            <a:ext cx="1763965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b="1" dirty="0"/>
              <a:t>תפוקה לא רצויה  </a:t>
            </a:r>
            <a:endParaRPr lang="en-US" sz="1400" b="1" dirty="0"/>
          </a:p>
        </p:txBody>
      </p:sp>
      <p:sp>
        <p:nvSpPr>
          <p:cNvPr id="5" name="Google Shape;132;g1c45223022d_0_41">
            <a:extLst>
              <a:ext uri="{FF2B5EF4-FFF2-40B4-BE49-F238E27FC236}">
                <a16:creationId xmlns:a16="http://schemas.microsoft.com/office/drawing/2014/main" id="{C8F63BF0-BDC9-2CE4-D69B-23DE97A0EC9E}"/>
              </a:ext>
            </a:extLst>
          </p:cNvPr>
          <p:cNvSpPr/>
          <p:nvPr/>
        </p:nvSpPr>
        <p:spPr>
          <a:xfrm>
            <a:off x="4689888" y="504644"/>
            <a:ext cx="943200" cy="943200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rgbClr val="54AF68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88900" indent="-25400" rtl="0">
              <a:buClr>
                <a:srgbClr val="FFFFFF"/>
              </a:buClr>
              <a:buSzPts val="900"/>
              <a:defRPr/>
            </a:pPr>
            <a:endParaRPr sz="1400" b="1" kern="0" dirty="0">
              <a:solidFill>
                <a:srgbClr val="000000"/>
              </a:solidFill>
              <a:latin typeface="Assistant"/>
              <a:cs typeface="Arial" panose="020B0604020202020204" pitchFamily="34" charset="0"/>
              <a:sym typeface="Calibri"/>
            </a:endParaRPr>
          </a:p>
        </p:txBody>
      </p:sp>
      <p:sp>
        <p:nvSpPr>
          <p:cNvPr id="6" name="Google Shape;135;g1c45223022d_0_41">
            <a:extLst>
              <a:ext uri="{FF2B5EF4-FFF2-40B4-BE49-F238E27FC236}">
                <a16:creationId xmlns:a16="http://schemas.microsoft.com/office/drawing/2014/main" id="{3044B157-D8A1-F158-5A72-52565AABC656}"/>
              </a:ext>
            </a:extLst>
          </p:cNvPr>
          <p:cNvSpPr/>
          <p:nvPr/>
        </p:nvSpPr>
        <p:spPr>
          <a:xfrm>
            <a:off x="8101182" y="3768966"/>
            <a:ext cx="941700" cy="943800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rgbClr val="54AF68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88900" marR="0" lvl="0" indent="-25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  <a:tabLst/>
              <a:defRPr/>
            </a:pPr>
            <a:endParaRPr kumimoji="0" sz="9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35;g1c45223022d_0_41">
            <a:extLst>
              <a:ext uri="{FF2B5EF4-FFF2-40B4-BE49-F238E27FC236}">
                <a16:creationId xmlns:a16="http://schemas.microsoft.com/office/drawing/2014/main" id="{EC49F70B-C857-7E5C-4511-97A125F01024}"/>
              </a:ext>
            </a:extLst>
          </p:cNvPr>
          <p:cNvSpPr/>
          <p:nvPr/>
        </p:nvSpPr>
        <p:spPr>
          <a:xfrm>
            <a:off x="3719085" y="4191743"/>
            <a:ext cx="941700" cy="943800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rgbClr val="54AF68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88900" marR="0" lvl="0" indent="-25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  <a:tabLst/>
              <a:defRPr/>
            </a:pPr>
            <a:endParaRPr kumimoji="0" sz="9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135;g1c45223022d_0_41">
            <a:extLst>
              <a:ext uri="{FF2B5EF4-FFF2-40B4-BE49-F238E27FC236}">
                <a16:creationId xmlns:a16="http://schemas.microsoft.com/office/drawing/2014/main" id="{40AEBBBD-8898-5F46-BE84-6DCA946ADBB3}"/>
              </a:ext>
            </a:extLst>
          </p:cNvPr>
          <p:cNvSpPr/>
          <p:nvPr/>
        </p:nvSpPr>
        <p:spPr>
          <a:xfrm>
            <a:off x="8277526" y="2263286"/>
            <a:ext cx="941700" cy="943800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rgbClr val="54AF68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88900" lvl="0" indent="-25400" algn="l" rtl="0">
              <a:buClr>
                <a:srgbClr val="FFFFFF"/>
              </a:buClr>
              <a:buSzPts val="900"/>
              <a:defRPr/>
            </a:pPr>
            <a:endParaRPr sz="1400" b="1" kern="0" dirty="0">
              <a:solidFill>
                <a:srgbClr val="000000"/>
              </a:solidFill>
              <a:latin typeface="Assistant"/>
              <a:cs typeface="Arial" panose="020B0604020202020204" pitchFamily="34" charset="0"/>
              <a:sym typeface="Calibri"/>
            </a:endParaRPr>
          </a:p>
        </p:txBody>
      </p:sp>
      <p:sp>
        <p:nvSpPr>
          <p:cNvPr id="13" name="Google Shape;135;g1c45223022d_0_41">
            <a:extLst>
              <a:ext uri="{FF2B5EF4-FFF2-40B4-BE49-F238E27FC236}">
                <a16:creationId xmlns:a16="http://schemas.microsoft.com/office/drawing/2014/main" id="{2EF5F39B-2410-FF42-A5F1-E89ABBDECCFC}"/>
              </a:ext>
            </a:extLst>
          </p:cNvPr>
          <p:cNvSpPr/>
          <p:nvPr/>
        </p:nvSpPr>
        <p:spPr>
          <a:xfrm>
            <a:off x="5045568" y="5197802"/>
            <a:ext cx="941700" cy="943800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rgbClr val="54AF68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pPr marL="88900" marR="0" lvl="0" indent="-25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  <a:tabLst/>
              <a:defRPr/>
            </a:pPr>
            <a:endParaRPr kumimoji="0" sz="9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36;g1c45223022d_0_41">
            <a:extLst>
              <a:ext uri="{FF2B5EF4-FFF2-40B4-BE49-F238E27FC236}">
                <a16:creationId xmlns:a16="http://schemas.microsoft.com/office/drawing/2014/main" id="{B227C385-9320-55D9-F203-0CAC36140C56}"/>
              </a:ext>
            </a:extLst>
          </p:cNvPr>
          <p:cNvSpPr txBox="1"/>
          <p:nvPr/>
        </p:nvSpPr>
        <p:spPr>
          <a:xfrm>
            <a:off x="7517411" y="1333109"/>
            <a:ext cx="897365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" tIns="200" rIns="200" bIns="20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endParaRPr kumimoji="0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ssistant"/>
              <a:ea typeface="Assistant"/>
              <a:cs typeface="Arial"/>
              <a:sym typeface="Assistant"/>
            </a:endParaRPr>
          </a:p>
        </p:txBody>
      </p:sp>
      <p:sp>
        <p:nvSpPr>
          <p:cNvPr id="137" name="Google Shape;137;g1c45223022d_0_41"/>
          <p:cNvSpPr txBox="1"/>
          <p:nvPr/>
        </p:nvSpPr>
        <p:spPr>
          <a:xfrm>
            <a:off x="8155086" y="4013021"/>
            <a:ext cx="9417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" tIns="200" rIns="200" bIns="200" anchor="t" anchorCtr="0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ssistant"/>
              <a:ea typeface="Assistant"/>
              <a:cs typeface="Arial"/>
              <a:sym typeface="Assistant"/>
            </a:endParaRPr>
          </a:p>
        </p:txBody>
      </p:sp>
      <p:sp>
        <p:nvSpPr>
          <p:cNvPr id="138" name="Google Shape;138;g1c45223022d_0_41"/>
          <p:cNvSpPr txBox="1"/>
          <p:nvPr/>
        </p:nvSpPr>
        <p:spPr>
          <a:xfrm>
            <a:off x="3699288" y="4443551"/>
            <a:ext cx="9906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" tIns="200" rIns="200" bIns="200" anchor="t" anchorCtr="0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תיבת טקסט 64">
            <a:extLst>
              <a:ext uri="{FF2B5EF4-FFF2-40B4-BE49-F238E27FC236}">
                <a16:creationId xmlns:a16="http://schemas.microsoft.com/office/drawing/2014/main" id="{B3A9E8C3-CDAE-E6CE-DE65-2D073578708E}"/>
              </a:ext>
            </a:extLst>
          </p:cNvPr>
          <p:cNvSpPr txBox="1"/>
          <p:nvPr/>
        </p:nvSpPr>
        <p:spPr>
          <a:xfrm>
            <a:off x="8784913" y="278724"/>
            <a:ext cx="3071810" cy="6617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700" dirty="0">
                <a:solidFill>
                  <a:schemeClr val="accent6">
                    <a:lumMod val="75000"/>
                  </a:scheme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דף עבודה אישי</a:t>
            </a:r>
            <a:endParaRPr lang="en-US" sz="3700" dirty="0">
              <a:solidFill>
                <a:schemeClr val="accent6">
                  <a:lumMod val="75000"/>
                </a:schemeClr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cxnSp>
        <p:nvCxnSpPr>
          <p:cNvPr id="67" name="מחבר ישר 66">
            <a:extLst>
              <a:ext uri="{FF2B5EF4-FFF2-40B4-BE49-F238E27FC236}">
                <a16:creationId xmlns:a16="http://schemas.microsoft.com/office/drawing/2014/main" id="{A67AC0BA-D9BB-C9D4-1CA4-48DD4D420210}"/>
              </a:ext>
            </a:extLst>
          </p:cNvPr>
          <p:cNvCxnSpPr>
            <a:stCxn id="132" idx="4"/>
            <a:endCxn id="6" idx="1"/>
          </p:cNvCxnSpPr>
          <p:nvPr/>
        </p:nvCxnSpPr>
        <p:spPr>
          <a:xfrm>
            <a:off x="6656918" y="1357850"/>
            <a:ext cx="1582173" cy="2549332"/>
          </a:xfrm>
          <a:prstGeom prst="line">
            <a:avLst/>
          </a:prstGeom>
          <a:ln w="38100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8" name="Google Shape;137;g1c45223022d_0_41">
            <a:extLst>
              <a:ext uri="{FF2B5EF4-FFF2-40B4-BE49-F238E27FC236}">
                <a16:creationId xmlns:a16="http://schemas.microsoft.com/office/drawing/2014/main" id="{1EB49EF2-4DF5-B292-512F-CCB3BCCC5175}"/>
              </a:ext>
            </a:extLst>
          </p:cNvPr>
          <p:cNvSpPr txBox="1"/>
          <p:nvPr/>
        </p:nvSpPr>
        <p:spPr>
          <a:xfrm>
            <a:off x="6903004" y="5143253"/>
            <a:ext cx="9417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" tIns="200" rIns="200" bIns="200" anchor="t" anchorCtr="0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ssistant"/>
              <a:ea typeface="Assistant"/>
              <a:cs typeface="Arial"/>
              <a:sym typeface="Assistant"/>
            </a:endParaRPr>
          </a:p>
        </p:txBody>
      </p:sp>
      <p:cxnSp>
        <p:nvCxnSpPr>
          <p:cNvPr id="70" name="מחבר ישר 69">
            <a:extLst>
              <a:ext uri="{FF2B5EF4-FFF2-40B4-BE49-F238E27FC236}">
                <a16:creationId xmlns:a16="http://schemas.microsoft.com/office/drawing/2014/main" id="{E5DB7758-E176-977E-243A-F409B2EB7704}"/>
              </a:ext>
            </a:extLst>
          </p:cNvPr>
          <p:cNvCxnSpPr>
            <a:stCxn id="7" idx="7"/>
            <a:endCxn id="6" idx="2"/>
          </p:cNvCxnSpPr>
          <p:nvPr/>
        </p:nvCxnSpPr>
        <p:spPr>
          <a:xfrm flipV="1">
            <a:off x="4522876" y="4240866"/>
            <a:ext cx="3578306" cy="89093"/>
          </a:xfrm>
          <a:prstGeom prst="line">
            <a:avLst/>
          </a:prstGeom>
          <a:ln w="38100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1" name="Google Shape;131;g1c45223022d_0_41">
            <a:extLst>
              <a:ext uri="{FF2B5EF4-FFF2-40B4-BE49-F238E27FC236}">
                <a16:creationId xmlns:a16="http://schemas.microsoft.com/office/drawing/2014/main" id="{40CFDEF0-67AD-60AF-400A-4ED70A2C78B6}"/>
              </a:ext>
            </a:extLst>
          </p:cNvPr>
          <p:cNvSpPr txBox="1"/>
          <p:nvPr/>
        </p:nvSpPr>
        <p:spPr>
          <a:xfrm>
            <a:off x="4741951" y="719878"/>
            <a:ext cx="830805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" tIns="200" rIns="200" bIns="20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ssistant"/>
              <a:ea typeface="Assistant"/>
              <a:cs typeface="Arial"/>
              <a:sym typeface="Assistant"/>
            </a:endParaRPr>
          </a:p>
        </p:txBody>
      </p:sp>
      <p:sp>
        <p:nvSpPr>
          <p:cNvPr id="72" name="Google Shape;131;g1c45223022d_0_41">
            <a:extLst>
              <a:ext uri="{FF2B5EF4-FFF2-40B4-BE49-F238E27FC236}">
                <a16:creationId xmlns:a16="http://schemas.microsoft.com/office/drawing/2014/main" id="{498F938E-A984-E4E8-4DBE-1526563F7758}"/>
              </a:ext>
            </a:extLst>
          </p:cNvPr>
          <p:cNvSpPr txBox="1"/>
          <p:nvPr/>
        </p:nvSpPr>
        <p:spPr>
          <a:xfrm>
            <a:off x="3283885" y="3026687"/>
            <a:ext cx="830805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" tIns="200" rIns="200" bIns="20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r>
              <a:rPr kumimoji="0" lang="he-IL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ssistant"/>
                <a:ea typeface="Assistant"/>
                <a:cs typeface="Arial" panose="020B0604020202020204" pitchFamily="34" charset="0"/>
                <a:sym typeface="Assistant"/>
              </a:rPr>
              <a:t> 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ssistant"/>
              <a:ea typeface="Assistant"/>
              <a:cs typeface="Arial"/>
              <a:sym typeface="Assistant"/>
            </a:endParaRPr>
          </a:p>
        </p:txBody>
      </p:sp>
      <p:cxnSp>
        <p:nvCxnSpPr>
          <p:cNvPr id="74" name="מחבר ישר 73">
            <a:extLst>
              <a:ext uri="{FF2B5EF4-FFF2-40B4-BE49-F238E27FC236}">
                <a16:creationId xmlns:a16="http://schemas.microsoft.com/office/drawing/2014/main" id="{ACB592EE-A084-DEA9-8366-68C581E55F41}"/>
              </a:ext>
            </a:extLst>
          </p:cNvPr>
          <p:cNvCxnSpPr>
            <a:stCxn id="135" idx="6"/>
            <a:endCxn id="8" idx="2"/>
          </p:cNvCxnSpPr>
          <p:nvPr/>
        </p:nvCxnSpPr>
        <p:spPr>
          <a:xfrm flipV="1">
            <a:off x="4193129" y="2735186"/>
            <a:ext cx="4084397" cy="524485"/>
          </a:xfrm>
          <a:prstGeom prst="line">
            <a:avLst/>
          </a:prstGeom>
          <a:ln w="38100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5" name="Google Shape;138;g1c45223022d_0_41">
            <a:extLst>
              <a:ext uri="{FF2B5EF4-FFF2-40B4-BE49-F238E27FC236}">
                <a16:creationId xmlns:a16="http://schemas.microsoft.com/office/drawing/2014/main" id="{A375AEDB-0A47-85D1-EC4E-17EDBF0F8484}"/>
              </a:ext>
            </a:extLst>
          </p:cNvPr>
          <p:cNvSpPr txBox="1"/>
          <p:nvPr/>
        </p:nvSpPr>
        <p:spPr>
          <a:xfrm>
            <a:off x="5048664" y="5399702"/>
            <a:ext cx="9906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" tIns="200" rIns="200" bIns="200" anchor="t" anchorCtr="0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r>
              <a:rPr kumimoji="0" lang="he-IL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Arial" panose="020B0604020202020204" pitchFamily="34" charset="0"/>
                <a:sym typeface="Calibri"/>
              </a:rPr>
              <a:t> 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137;g1c45223022d_0_41">
            <a:extLst>
              <a:ext uri="{FF2B5EF4-FFF2-40B4-BE49-F238E27FC236}">
                <a16:creationId xmlns:a16="http://schemas.microsoft.com/office/drawing/2014/main" id="{39FC6F22-1962-571A-DE2A-67A49EE02202}"/>
              </a:ext>
            </a:extLst>
          </p:cNvPr>
          <p:cNvSpPr txBox="1"/>
          <p:nvPr/>
        </p:nvSpPr>
        <p:spPr>
          <a:xfrm>
            <a:off x="8299856" y="2530722"/>
            <a:ext cx="9417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" tIns="200" rIns="200" bIns="200" anchor="t" anchorCtr="0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ssistant"/>
              <a:ea typeface="Assistant"/>
              <a:cs typeface="Arial"/>
              <a:sym typeface="Assistant"/>
            </a:endParaRPr>
          </a:p>
        </p:txBody>
      </p:sp>
      <p:sp>
        <p:nvSpPr>
          <p:cNvPr id="17" name="מציין מיקום של מספר שקופית 16">
            <a:extLst>
              <a:ext uri="{FF2B5EF4-FFF2-40B4-BE49-F238E27FC236}">
                <a16:creationId xmlns:a16="http://schemas.microsoft.com/office/drawing/2014/main" id="{34DC9B9D-C245-68E5-52A8-0E39775DB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0000000-1234-1234-1234-123412341234}" type="slidenum">
              <a:rPr lang="iw-IL" smtClean="0"/>
              <a:pPr lvl="0"/>
              <a:t>4</a:t>
            </a:fld>
            <a:endParaRPr lang="iw-IL" dirty="0">
              <a:sym typeface="Aleo Light"/>
            </a:endParaRPr>
          </a:p>
        </p:txBody>
      </p:sp>
    </p:spTree>
    <p:extLst>
      <p:ext uri="{BB962C8B-B14F-4D97-AF65-F5344CB8AC3E}">
        <p14:creationId xmlns:p14="http://schemas.microsoft.com/office/powerpoint/2010/main" val="1949673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5F02ACEA-3721-63AC-22C3-A0C42B66B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תובנה אישית 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C62AD369-BBAF-B754-7551-1B7460A38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e-IL" dirty="0"/>
              <a:t>בחנו היטב את המרכיבים והקשרים - לאחר שהצגתם אותם בפני הפורום, קיבלתם משובים ועדכנתם את המיפוי</a:t>
            </a:r>
          </a:p>
          <a:p>
            <a:r>
              <a:rPr lang="he-IL" dirty="0"/>
              <a:t>רשמו את ה"תובנה האישית" - חישבו על אותו "משהו" שללא המיפוי לא הייתם מזהים ונסחו זאת במשפט אחד קצר וממוקד</a:t>
            </a:r>
          </a:p>
          <a:p>
            <a:r>
              <a:rPr lang="he-IL" dirty="0"/>
              <a:t>העלו את המצגת המלאה לקישור הבא: </a:t>
            </a:r>
            <a:r>
              <a:rPr lang="he-IL" dirty="0">
                <a:hlinkClick r:id="rId2"/>
              </a:rPr>
              <a:t>העלאת המצגת לאתר המשותף </a:t>
            </a:r>
            <a:endParaRPr lang="en-US" dirty="0"/>
          </a:p>
        </p:txBody>
      </p:sp>
      <p:sp>
        <p:nvSpPr>
          <p:cNvPr id="2" name="מציין מיקום של מספר שקופית 1">
            <a:extLst>
              <a:ext uri="{FF2B5EF4-FFF2-40B4-BE49-F238E27FC236}">
                <a16:creationId xmlns:a16="http://schemas.microsoft.com/office/drawing/2014/main" id="{3090BB3F-1967-C6D6-9100-97226AD83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iw-IL" smtClean="0"/>
              <a:pPr/>
              <a:t>5</a:t>
            </a:fld>
            <a:endParaRPr lang="iw-IL" dirty="0">
              <a:sym typeface="Aleo Light"/>
            </a:endParaRPr>
          </a:p>
        </p:txBody>
      </p:sp>
      <p:sp>
        <p:nvSpPr>
          <p:cNvPr id="13" name="מציין מיקום תוכן 12">
            <a:extLst>
              <a:ext uri="{FF2B5EF4-FFF2-40B4-BE49-F238E27FC236}">
                <a16:creationId xmlns:a16="http://schemas.microsoft.com/office/drawing/2014/main" id="{682FEF04-8279-0D54-1D30-DC47D75951D6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he-IL" dirty="0"/>
              <a:t>התובנה שלי: .... </a:t>
            </a:r>
            <a:r>
              <a:rPr lang="he-IL" dirty="0">
                <a:solidFill>
                  <a:schemeClr val="accent6">
                    <a:lumMod val="75000"/>
                  </a:schemeClr>
                </a:solidFill>
              </a:rPr>
              <a:t>(אפשר לרשום שם... ואפשר לשמור על אנונימיות...)  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24588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</TotalTime>
  <Words>163</Words>
  <Application>Microsoft Office PowerPoint</Application>
  <PresentationFormat>מסך רחב</PresentationFormat>
  <Paragraphs>54</Paragraphs>
  <Slides>5</Slides>
  <Notes>2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11" baseType="lpstr">
      <vt:lpstr>Arial</vt:lpstr>
      <vt:lpstr>Assistant</vt:lpstr>
      <vt:lpstr>Calibri</vt:lpstr>
      <vt:lpstr>Calibri Light</vt:lpstr>
      <vt:lpstr>Gisha</vt:lpstr>
      <vt:lpstr>ערכת נושא Office</vt:lpstr>
      <vt:lpstr>ישות ארגונית כמערכת </vt:lpstr>
      <vt:lpstr>מצגת של PowerPoint‏</vt:lpstr>
      <vt:lpstr>מצגת של PowerPoint‏</vt:lpstr>
      <vt:lpstr>מצגת של PowerPoint‏</vt:lpstr>
      <vt:lpstr>תובנה אישית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בית ספר כמערכת </dc:title>
  <dc:creator>Iris Pinto</dc:creator>
  <cp:lastModifiedBy>Iris Pinto</cp:lastModifiedBy>
  <cp:revision>2</cp:revision>
  <dcterms:created xsi:type="dcterms:W3CDTF">2023-01-15T11:51:11Z</dcterms:created>
  <dcterms:modified xsi:type="dcterms:W3CDTF">2023-01-19T09:18:08Z</dcterms:modified>
</cp:coreProperties>
</file>