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embeddedFontLst>
    <p:embeddedFont>
      <p:font typeface="Rubik" panose="020B0604020202020204" charset="-79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5115774-BAAE-45FB-BCB1-84F99E76C3A4}">
  <a:tblStyle styleId="{85115774-BAAE-45FB-BCB1-84F99E76C3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a21400fc28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a21400fc28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1400fc28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1400fc28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21400fc28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a21400fc28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21400fc28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21400fc28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a21400fc28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a21400fc28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a21400fc28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a21400fc28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a21400fc28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a21400fc28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a21400fc28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a21400fc28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a21400fc28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a21400fc28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a21400fc28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a21400fc28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21400fc28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21400fc28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a21400fc28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a21400fc28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a21400fc28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a21400fc28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a21400fc28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a21400fc28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b5ab345b8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b5ab345b8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a21400fc2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a21400fc2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a21400fc28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a21400fc28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a21400fc28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a21400fc28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a21400fc28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a21400fc28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a21400fc28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a21400fc28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inoit.com/users/ronitno1/canvases/%D7%99%D7%A2%D7%93%D7%99%20%D7%9E%D7%95%22%D7%A4%20%D7%A6%D7%95%D7%95%D7%AA%20%D7%90%D7%A9%D7%9B%D7%95%D7%9C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375" y="406450"/>
            <a:ext cx="4282474" cy="433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542850" y="152400"/>
            <a:ext cx="4282500" cy="49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הקדמה:</a:t>
            </a:r>
            <a:endParaRPr sz="2200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לכל מו"פ ארבע שקופיות לתיעוד</a:t>
            </a:r>
            <a:endParaRPr sz="2200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900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הנחיות:</a:t>
            </a:r>
            <a:endParaRPr sz="2100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עבודה בקבוצות מו"פ: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457200" lvl="0" indent="-368300" algn="r" rtl="1">
              <a:spcBef>
                <a:spcPts val="0"/>
              </a:spcBef>
              <a:spcAft>
                <a:spcPts val="0"/>
              </a:spcAft>
              <a:buSzPts val="2200"/>
              <a:buFont typeface="Rubik"/>
              <a:buAutoNum type="arabicPeriod"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קבוצת המו"פ בוחרת שני יעדים מתוך </a:t>
            </a:r>
            <a:r>
              <a:rPr lang="iw" sz="2200" u="sng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4"/>
              </a:rPr>
              <a:t>המבחר </a:t>
            </a:r>
            <a:r>
              <a:rPr lang="iw" sz="2200">
                <a:latin typeface="Rubik"/>
                <a:ea typeface="Rubik"/>
                <a:cs typeface="Rubik"/>
                <a:sym typeface="Rubik"/>
              </a:rPr>
              <a:t>שהוצע לקידום בשנה זו.</a:t>
            </a:r>
            <a:endParaRPr sz="2200">
              <a:latin typeface="Rubik"/>
              <a:ea typeface="Rubik"/>
              <a:cs typeface="Rubik"/>
              <a:sym typeface="Rubik"/>
            </a:endParaRPr>
          </a:p>
          <a:p>
            <a:pPr marL="457200" lvl="0" indent="-368300" algn="r" rtl="1">
              <a:spcBef>
                <a:spcPts val="0"/>
              </a:spcBef>
              <a:spcAft>
                <a:spcPts val="0"/>
              </a:spcAft>
              <a:buSzPts val="2200"/>
              <a:buFont typeface="Rubik"/>
              <a:buAutoNum type="arabicPeriod"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מתוך בנק המיומנויות אילו מיומנויות רלוונטיות לאור היעדים שבחרתם.</a:t>
            </a:r>
            <a:endParaRPr sz="2200">
              <a:latin typeface="Rubik"/>
              <a:ea typeface="Rubik"/>
              <a:cs typeface="Rubik"/>
              <a:sym typeface="Rubik"/>
            </a:endParaRPr>
          </a:p>
          <a:p>
            <a:pPr marL="457200" lvl="0" indent="-368300" algn="r" rtl="1">
              <a:spcBef>
                <a:spcPts val="0"/>
              </a:spcBef>
              <a:spcAft>
                <a:spcPts val="0"/>
              </a:spcAft>
              <a:buSzPts val="2200"/>
              <a:buFont typeface="Rubik"/>
              <a:buAutoNum type="arabicPeriod"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מהן הפעולות שיש לבצע לקידום היעד  </a:t>
            </a:r>
            <a:endParaRPr sz="2200">
              <a:latin typeface="Rubik"/>
              <a:ea typeface="Rubik"/>
              <a:cs typeface="Rubik"/>
              <a:sym typeface="Rubik"/>
            </a:endParaRPr>
          </a:p>
          <a:p>
            <a:pPr marL="457200" lvl="0" indent="-368300" algn="r" rtl="1">
              <a:spcBef>
                <a:spcPts val="0"/>
              </a:spcBef>
              <a:spcAft>
                <a:spcPts val="0"/>
              </a:spcAft>
              <a:buSzPts val="2200"/>
              <a:buFont typeface="Rubik"/>
              <a:buAutoNum type="arabicPeriod"/>
            </a:pPr>
            <a:r>
              <a:rPr lang="iw" sz="2200">
                <a:latin typeface="Rubik"/>
                <a:ea typeface="Rubik"/>
                <a:cs typeface="Rubik"/>
                <a:sym typeface="Rubik"/>
              </a:rPr>
              <a:t>האם אני רוצה לקדם יוזמה חינוכית כלשהיא</a:t>
            </a:r>
            <a:br>
              <a:rPr lang="iw" sz="2200">
                <a:latin typeface="Rubik"/>
                <a:ea typeface="Rubik"/>
                <a:cs typeface="Rubik"/>
                <a:sym typeface="Rubik"/>
              </a:rPr>
            </a:br>
            <a:endParaRPr sz="2200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3" name="Google Shape;113;p22"/>
          <p:cNvSpPr txBox="1">
            <a:spLocks noGrp="1"/>
          </p:cNvSpPr>
          <p:nvPr>
            <p:ph type="body" idx="1"/>
          </p:nvPr>
        </p:nvSpPr>
        <p:spPr>
          <a:xfrm>
            <a:off x="6061975" y="1152475"/>
            <a:ext cx="2862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ראשון: 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435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ערכים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20" name="Google Shape;120;p23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rowSpan="4">
                  <a:txBody>
                    <a:bodyPr/>
                    <a:lstStyle/>
                    <a:p>
                      <a:pPr marL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 vMerge="1">
                  <a:txBody>
                    <a:bodyPr/>
                    <a:lstStyle/>
                    <a:p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 vMerge="1">
                  <a:txBody>
                    <a:bodyPr/>
                    <a:lstStyle/>
                    <a:p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ערכים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1"/>
          </p:nvPr>
        </p:nvSpPr>
        <p:spPr>
          <a:xfrm>
            <a:off x="6184450" y="1152475"/>
            <a:ext cx="264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שני: 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    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7" name="Google Shape;127;p24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10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ערכים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33" name="Google Shape;133;p25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rowSpan="4">
                  <a:txBody>
                    <a:bodyPr/>
                    <a:lstStyle/>
                    <a:p>
                      <a:pPr marL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 vMerge="1">
                  <a:txBody>
                    <a:bodyPr/>
                    <a:lstStyle/>
                    <a:p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 vMerge="1">
                  <a:txBody>
                    <a:bodyPr/>
                    <a:lstStyle/>
                    <a:p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39" name="Google Shape;139;p26"/>
          <p:cNvSpPr txBox="1">
            <a:spLocks noGrp="1"/>
          </p:cNvSpPr>
          <p:nvPr>
            <p:ph type="body" idx="1"/>
          </p:nvPr>
        </p:nvSpPr>
        <p:spPr>
          <a:xfrm>
            <a:off x="6436025" y="1152475"/>
            <a:ext cx="2396100" cy="35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ראשון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40" name="Google Shape;140;p26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75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רב תחומיות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46" name="Google Shape;146;p27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רב תחומיות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2" name="Google Shape;152;p28"/>
          <p:cNvSpPr txBox="1">
            <a:spLocks noGrp="1"/>
          </p:cNvSpPr>
          <p:nvPr>
            <p:ph type="body" idx="1"/>
          </p:nvPr>
        </p:nvSpPr>
        <p:spPr>
          <a:xfrm>
            <a:off x="5663475" y="1152475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שני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3" name="Google Shape;153;p28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75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רב תחומיות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59" name="Google Shape;159;p29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65" name="Google Shape;165;p30"/>
          <p:cNvSpPr txBox="1">
            <a:spLocks noGrp="1"/>
          </p:cNvSpPr>
          <p:nvPr>
            <p:ph type="body" idx="1"/>
          </p:nvPr>
        </p:nvSpPr>
        <p:spPr>
          <a:xfrm>
            <a:off x="5663400" y="1152475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ראשון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66" name="Google Shape;166;p30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75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מודעות עצמית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72" name="Google Shape;172;p31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8A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ctr" rtl="1">
              <a:spcBef>
                <a:spcPts val="0"/>
              </a:spcBef>
              <a:spcAft>
                <a:spcPts val="0"/>
              </a:spcAft>
              <a:buSzPts val="2800"/>
              <a:buFont typeface="Rubik"/>
              <a:buAutoNum type="arabicPeriod"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שם המו"פ :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5663475" y="1152475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ראשון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301300" cy="378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 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מודעות עצמית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78" name="Google Shape;178;p32"/>
          <p:cNvSpPr txBox="1">
            <a:spLocks noGrp="1"/>
          </p:cNvSpPr>
          <p:nvPr>
            <p:ph type="body" idx="1"/>
          </p:nvPr>
        </p:nvSpPr>
        <p:spPr>
          <a:xfrm>
            <a:off x="5663475" y="1152475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שני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79" name="Google Shape;179;p32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75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מודעות עצמית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85" name="Google Shape;185;p33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8AF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1.מו"פ _____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68" name="Google Shape;68;p15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8AF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2.  שם המו"פ :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5663475" y="1152475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שני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548075" y="1152475"/>
            <a:ext cx="5301300" cy="378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 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8AF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 2. מו"פ 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81" name="Google Shape;81;p17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5368025" y="1246000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ראשון: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311700" y="1246000"/>
            <a:ext cx="5025300" cy="30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160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 יוזמה או תהליך נבחר: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______</a:t>
            </a:r>
            <a:endParaRPr>
              <a:latin typeface="Rubik"/>
              <a:ea typeface="Rubik"/>
              <a:cs typeface="Rubik"/>
              <a:sym typeface="Rubik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94" name="Google Shape;94;p19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______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5663400" y="1340475"/>
            <a:ext cx="316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יעד שני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198925" y="1233050"/>
            <a:ext cx="575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 sz="2200" b="1">
                <a:latin typeface="Rubik"/>
                <a:ea typeface="Rubik"/>
                <a:cs typeface="Rubik"/>
                <a:sym typeface="Rubik"/>
              </a:rPr>
              <a:t>מיומנויות רלוונטיות ,יוזמה או תהליך נבחר</a:t>
            </a:r>
            <a:endParaRPr sz="2200" b="1">
              <a:latin typeface="Rubik"/>
              <a:ea typeface="Rubik"/>
              <a:cs typeface="Rubik"/>
              <a:sym typeface="Rubik"/>
            </a:endParaRPr>
          </a:p>
          <a:p>
            <a:pPr marL="0" lvl="0" indent="0" algn="r" rtl="1">
              <a:spcBef>
                <a:spcPts val="1600"/>
              </a:spcBef>
              <a:spcAft>
                <a:spcPts val="1600"/>
              </a:spcAft>
              <a:buNone/>
            </a:pPr>
            <a:endParaRPr sz="2200" b="1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">
                <a:latin typeface="Rubik"/>
                <a:ea typeface="Rubik"/>
                <a:cs typeface="Rubik"/>
                <a:sym typeface="Rubik"/>
              </a:rPr>
              <a:t>מו"פ _____</a:t>
            </a:r>
            <a:endParaRPr>
              <a:latin typeface="Rubik"/>
              <a:ea typeface="Rubik"/>
              <a:cs typeface="Rubik"/>
              <a:sym typeface="Rubik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07" name="Google Shape;107;p21"/>
          <p:cNvGraphicFramePr/>
          <p:nvPr/>
        </p:nvGraphicFramePr>
        <p:xfrm>
          <a:off x="4887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{85115774-BAAE-45FB-BCB1-84F99E76C3A4}</a:tableStyleId>
              </a:tblPr>
              <a:tblGrid>
                <a:gridCol w="259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לו"ז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" sz="1700" b="1">
                          <a:latin typeface="Rubik"/>
                          <a:ea typeface="Rubik"/>
                          <a:cs typeface="Rubik"/>
                          <a:sym typeface="Rubik"/>
                        </a:rPr>
                        <a:t>פעולות לביצוע</a:t>
                      </a:r>
                      <a:endParaRPr sz="1700" b="1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234</Words>
  <Application>Microsoft Office PowerPoint</Application>
  <PresentationFormat>‫הצגה על המסך (16:9)</PresentationFormat>
  <Paragraphs>73</Paragraphs>
  <Slides>21</Slides>
  <Notes>21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21</vt:i4>
      </vt:variant>
    </vt:vector>
  </HeadingPairs>
  <TitlesOfParts>
    <vt:vector size="24" baseType="lpstr">
      <vt:lpstr>Rubik</vt:lpstr>
      <vt:lpstr>Arial</vt:lpstr>
      <vt:lpstr>Simple Light</vt:lpstr>
      <vt:lpstr>מצגת של PowerPoint‏</vt:lpstr>
      <vt:lpstr>שם המו"פ :</vt:lpstr>
      <vt:lpstr>1.מו"פ _____</vt:lpstr>
      <vt:lpstr>2.  שם המו"פ :</vt:lpstr>
      <vt:lpstr> 2. מו"פ ____</vt:lpstr>
      <vt:lpstr>מו"פ _____</vt:lpstr>
      <vt:lpstr>מו"פ ______ </vt:lpstr>
      <vt:lpstr>מו"פ ______</vt:lpstr>
      <vt:lpstr>מו"פ _____ </vt:lpstr>
      <vt:lpstr>מו"פ ______</vt:lpstr>
      <vt:lpstr>מו"פ ערכים</vt:lpstr>
      <vt:lpstr>מו"פ ערכים</vt:lpstr>
      <vt:lpstr>מו"פ ערכים</vt:lpstr>
      <vt:lpstr>מו"פ _____</vt:lpstr>
      <vt:lpstr>מו"פ רב תחומיות</vt:lpstr>
      <vt:lpstr>מו"פ רב תחומיות</vt:lpstr>
      <vt:lpstr>מו"פ רב תחומיות</vt:lpstr>
      <vt:lpstr>מו"פ ______</vt:lpstr>
      <vt:lpstr>מו"פ מודעות עצמית</vt:lpstr>
      <vt:lpstr>מו"פ מודעות עצמית</vt:lpstr>
      <vt:lpstr>מו"פ מודעות עצמית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Windows User</cp:lastModifiedBy>
  <cp:revision>1</cp:revision>
  <dcterms:modified xsi:type="dcterms:W3CDTF">2021-03-12T06:16:10Z</dcterms:modified>
</cp:coreProperties>
</file>