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03" r:id="rId2"/>
    <p:sldMasterId id="2147483692" r:id="rId3"/>
  </p:sldMasterIdLst>
  <p:notesMasterIdLst>
    <p:notesMasterId r:id="rId9"/>
  </p:notesMasterIdLst>
  <p:sldIdLst>
    <p:sldId id="355" r:id="rId4"/>
    <p:sldId id="352" r:id="rId5"/>
    <p:sldId id="356" r:id="rId6"/>
    <p:sldId id="357" r:id="rId7"/>
    <p:sldId id="2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EEF"/>
    <a:srgbClr val="06FA1D"/>
    <a:srgbClr val="808080"/>
    <a:srgbClr val="FF99FF"/>
    <a:srgbClr val="996633"/>
    <a:srgbClr val="EFEDEE"/>
    <a:srgbClr val="F1EFF0"/>
    <a:srgbClr val="EAEAEA"/>
    <a:srgbClr val="F8F8F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1" autoAdjust="0"/>
    <p:restoredTop sz="96433" autoAdjust="0"/>
  </p:normalViewPr>
  <p:slideViewPr>
    <p:cSldViewPr snapToGrid="0" showGuides="1">
      <p:cViewPr varScale="1">
        <p:scale>
          <a:sx n="60" d="100"/>
          <a:sy n="60" d="100"/>
        </p:scale>
        <p:origin x="65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9243F-B1BB-4202-BD78-416ACA555174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D2766-C49B-4C1A-9FEE-6F146754B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93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01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01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803c1a925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803c1a925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6D102F-F220-4E57-BDD6-CCEBB93D58AF}"/>
              </a:ext>
            </a:extLst>
          </p:cNvPr>
          <p:cNvGrpSpPr/>
          <p:nvPr userDrawn="1"/>
        </p:nvGrpSpPr>
        <p:grpSpPr>
          <a:xfrm>
            <a:off x="12558029" y="1"/>
            <a:ext cx="1644047" cy="1816099"/>
            <a:chOff x="9433981" y="1"/>
            <a:chExt cx="1644047" cy="1816099"/>
          </a:xfrm>
        </p:grpSpPr>
        <p:sp>
          <p:nvSpPr>
            <p:cNvPr id="13" name="Rectangle: Folded Corner 12">
              <a:extLst>
                <a:ext uri="{FF2B5EF4-FFF2-40B4-BE49-F238E27FC236}">
                  <a16:creationId xmlns:a16="http://schemas.microsoft.com/office/drawing/2014/main" id="{8C7E1A5C-1B15-4E0A-8682-D203C7DE6B6B}"/>
                </a:ext>
              </a:extLst>
            </p:cNvPr>
            <p:cNvSpPr/>
            <p:nvPr userDrawn="1"/>
          </p:nvSpPr>
          <p:spPr>
            <a:xfrm>
              <a:off x="9433981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200" i="1" dirty="0">
                  <a:solidFill>
                    <a:schemeClr val="accent2">
                      <a:lumMod val="50000"/>
                    </a:schemeClr>
                  </a:solidFill>
                </a:rPr>
                <a:t>(*Only available to Microsoft 365 subscribers)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30CBBC-4DBF-48F3-A80A-5B9A523158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" b="5479"/>
            <a:stretch/>
          </p:blipFill>
          <p:spPr>
            <a:xfrm>
              <a:off x="10677978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869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Title + Design 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/>
          <p:nvPr/>
        </p:nvSpPr>
        <p:spPr>
          <a:xfrm>
            <a:off x="-66900" y="400200"/>
            <a:ext cx="93984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1417600" y="447164"/>
            <a:ext cx="935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001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91CD03-3F67-4027-8593-90178174566B}"/>
              </a:ext>
            </a:extLst>
          </p:cNvPr>
          <p:cNvGrpSpPr/>
          <p:nvPr userDrawn="1"/>
        </p:nvGrpSpPr>
        <p:grpSpPr>
          <a:xfrm>
            <a:off x="12558029" y="1"/>
            <a:ext cx="1644047" cy="1816099"/>
            <a:chOff x="9433981" y="1"/>
            <a:chExt cx="1644047" cy="1816099"/>
          </a:xfrm>
        </p:grpSpPr>
        <p:sp>
          <p:nvSpPr>
            <p:cNvPr id="7" name="Rectangle: Folded Corner 6">
              <a:extLst>
                <a:ext uri="{FF2B5EF4-FFF2-40B4-BE49-F238E27FC236}">
                  <a16:creationId xmlns:a16="http://schemas.microsoft.com/office/drawing/2014/main" id="{9967EC7A-09F8-4E1B-AB8A-1A11DE75D851}"/>
                </a:ext>
              </a:extLst>
            </p:cNvPr>
            <p:cNvSpPr/>
            <p:nvPr userDrawn="1"/>
          </p:nvSpPr>
          <p:spPr>
            <a:xfrm>
              <a:off x="9433981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200" i="1" dirty="0">
                  <a:solidFill>
                    <a:schemeClr val="accent2">
                      <a:lumMod val="50000"/>
                    </a:schemeClr>
                  </a:solidFill>
                </a:rPr>
                <a:t>(*Only available to Microsoft 365 subscribers)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BB72257-1851-43E6-BD0E-7525A0ADEFD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" b="5479"/>
            <a:stretch/>
          </p:blipFill>
          <p:spPr>
            <a:xfrm>
              <a:off x="10677978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892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6"/>
            <a:ext cx="12192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731912" y="3071723"/>
            <a:ext cx="6728177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 userDrawn="1"/>
        </p:nvSpPr>
        <p:spPr>
          <a:xfrm>
            <a:off x="4123473" y="5982900"/>
            <a:ext cx="394505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A5CD00"/>
                </a:solidFill>
              </a:rPr>
              <a:t>T</a:t>
            </a:r>
            <a:r>
              <a:rPr lang="en-US" sz="1800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sz="1800" dirty="0">
              <a:solidFill>
                <a:srgbClr val="A5CD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983933" y="2633133"/>
            <a:ext cx="2224135" cy="369332"/>
            <a:chOff x="3459936" y="2633133"/>
            <a:chExt cx="2224135" cy="369332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3459936" y="2633133"/>
              <a:ext cx="222413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ffectLst/>
                </a:rPr>
                <a:t>Designed</a:t>
              </a:r>
              <a:r>
                <a:rPr lang="en-US" baseline="0">
                  <a:solidFill>
                    <a:schemeClr val="bg1"/>
                  </a:solidFill>
                  <a:effectLst/>
                </a:rPr>
                <a:t> with         by</a:t>
              </a:r>
              <a:endParaRPr lang="en-US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0" name="Freeform 290"/>
            <p:cNvSpPr/>
            <p:nvPr userDrawn="1"/>
          </p:nvSpPr>
          <p:spPr>
            <a:xfrm>
              <a:off x="4977441" y="2705803"/>
              <a:ext cx="261456" cy="223991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rgbClr val="D90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04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www.presentationgo.com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4" tooltip="PresentationGo!"/>
              </a:rPr>
              <a:t>presentationgo.com</a:t>
            </a:r>
            <a:endParaRPr lang="en-US" sz="1100" dirty="0"/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13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4" tooltip="PresentationGo!"/>
              </a:rPr>
              <a:t>presentationgo.com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3065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bg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E942A-26CB-4FC8-A61F-ED7BAF06B75B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6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jp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8.wdp"/><Relationship Id="rId18" Type="http://schemas.openxmlformats.org/officeDocument/2006/relationships/image" Target="../media/image17.png"/><Relationship Id="rId3" Type="http://schemas.openxmlformats.org/officeDocument/2006/relationships/image" Target="../media/image9.png"/><Relationship Id="rId21" Type="http://schemas.openxmlformats.org/officeDocument/2006/relationships/image" Target="../media/image19.png"/><Relationship Id="rId7" Type="http://schemas.microsoft.com/office/2007/relationships/hdphoto" Target="../media/hdphoto5.wdp"/><Relationship Id="rId12" Type="http://schemas.openxmlformats.org/officeDocument/2006/relationships/image" Target="../media/image14.png"/><Relationship Id="rId17" Type="http://schemas.microsoft.com/office/2007/relationships/hdphoto" Target="../media/hdphoto10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13.png"/><Relationship Id="rId19" Type="http://schemas.microsoft.com/office/2007/relationships/hdphoto" Target="../media/hdphoto11.wdp"/><Relationship Id="rId4" Type="http://schemas.openxmlformats.org/officeDocument/2006/relationships/image" Target="../media/image10.png"/><Relationship Id="rId9" Type="http://schemas.microsoft.com/office/2007/relationships/hdphoto" Target="../media/hdphoto6.wdp"/><Relationship Id="rId14" Type="http://schemas.openxmlformats.org/officeDocument/2006/relationships/image" Target="../media/image15.png"/><Relationship Id="rId22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jpeg"/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11" Type="http://schemas.openxmlformats.org/officeDocument/2006/relationships/image" Target="../media/image8.jpg"/><Relationship Id="rId5" Type="http://schemas.openxmlformats.org/officeDocument/2006/relationships/image" Target="../media/image27.jpg"/><Relationship Id="rId15" Type="http://schemas.openxmlformats.org/officeDocument/2006/relationships/image" Target="../media/image36.png"/><Relationship Id="rId10" Type="http://schemas.openxmlformats.org/officeDocument/2006/relationships/image" Target="../media/image32.jpg"/><Relationship Id="rId4" Type="http://schemas.openxmlformats.org/officeDocument/2006/relationships/image" Target="../media/image26.jp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>
            <a:extLst>
              <a:ext uri="{FF2B5EF4-FFF2-40B4-BE49-F238E27FC236}">
                <a16:creationId xmlns:a16="http://schemas.microsoft.com/office/drawing/2014/main" id="{09E1930E-49F4-451E-86FD-8748769E63B4}"/>
              </a:ext>
            </a:extLst>
          </p:cNvPr>
          <p:cNvSpPr txBox="1">
            <a:spLocks/>
          </p:cNvSpPr>
          <p:nvPr/>
        </p:nvSpPr>
        <p:spPr>
          <a:xfrm>
            <a:off x="-39757" y="216659"/>
            <a:ext cx="2941893" cy="1014100"/>
          </a:xfrm>
          <a:prstGeom prst="rect">
            <a:avLst/>
          </a:prstGeom>
          <a:solidFill>
            <a:srgbClr val="EFEDEE"/>
          </a:solidFill>
        </p:spPr>
        <p:txBody>
          <a:bodyPr rIns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>
                <a:solidFill>
                  <a:schemeClr val="tx1"/>
                </a:solidFill>
                <a:latin typeface="Helvetica" panose="020B0500000000000000" pitchFamily="34" charset="0"/>
                <a:ea typeface="+mj-ea"/>
                <a:cs typeface="+mj-cs"/>
              </a:defRPr>
            </a:lvl1pPr>
          </a:lstStyle>
          <a:p>
            <a:pPr algn="ctr"/>
            <a:endParaRPr lang="he-IL" sz="3200" dirty="0">
              <a:cs typeface="+mn-cs"/>
            </a:endParaRPr>
          </a:p>
        </p:txBody>
      </p:sp>
      <p:sp>
        <p:nvSpPr>
          <p:cNvPr id="159" name="Rectangle 107">
            <a:extLst>
              <a:ext uri="{FF2B5EF4-FFF2-40B4-BE49-F238E27FC236}">
                <a16:creationId xmlns:a16="http://schemas.microsoft.com/office/drawing/2014/main" id="{9C0B2016-18DA-4CC2-A860-C30FF338C9A0}"/>
              </a:ext>
            </a:extLst>
          </p:cNvPr>
          <p:cNvSpPr>
            <a:spLocks noChangeArrowheads="1"/>
          </p:cNvSpPr>
          <p:nvPr/>
        </p:nvSpPr>
        <p:spPr bwMode="auto">
          <a:xfrm rot="900000">
            <a:off x="5057390" y="3139123"/>
            <a:ext cx="2255838" cy="28019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3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107">
            <a:extLst>
              <a:ext uri="{FF2B5EF4-FFF2-40B4-BE49-F238E27FC236}">
                <a16:creationId xmlns:a16="http://schemas.microsoft.com/office/drawing/2014/main" id="{4BB82573-4FCC-476C-AF35-88EAA1C16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058" y="405231"/>
            <a:ext cx="2255838" cy="28019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3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AE7B71-FBF5-4B65-BA7C-D0B9E086AAA8}"/>
              </a:ext>
            </a:extLst>
          </p:cNvPr>
          <p:cNvGrpSpPr/>
          <p:nvPr/>
        </p:nvGrpSpPr>
        <p:grpSpPr>
          <a:xfrm>
            <a:off x="2454068" y="250769"/>
            <a:ext cx="384881" cy="973165"/>
            <a:chOff x="1442071" y="1643872"/>
            <a:chExt cx="384881" cy="973165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BE4D1B4-EB71-4204-8114-D5AF55C16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249" y="2152213"/>
              <a:ext cx="300703" cy="464824"/>
            </a:xfrm>
            <a:custGeom>
              <a:avLst/>
              <a:gdLst>
                <a:gd name="connsiteX0" fmla="*/ 29 w 300703"/>
                <a:gd name="connsiteY0" fmla="*/ 0 h 464824"/>
                <a:gd name="connsiteX1" fmla="*/ 38050 w 300703"/>
                <a:gd name="connsiteY1" fmla="*/ 0 h 464824"/>
                <a:gd name="connsiteX2" fmla="*/ 89469 w 300703"/>
                <a:gd name="connsiteY2" fmla="*/ 113672 h 464824"/>
                <a:gd name="connsiteX3" fmla="*/ 238070 w 300703"/>
                <a:gd name="connsiteY3" fmla="*/ 159321 h 464824"/>
                <a:gd name="connsiteX4" fmla="*/ 215960 w 300703"/>
                <a:gd name="connsiteY4" fmla="*/ 268057 h 464824"/>
                <a:gd name="connsiteX5" fmla="*/ 223159 w 300703"/>
                <a:gd name="connsiteY5" fmla="*/ 283958 h 464824"/>
                <a:gd name="connsiteX6" fmla="*/ 294117 w 300703"/>
                <a:gd name="connsiteY6" fmla="*/ 330119 h 464824"/>
                <a:gd name="connsiteX7" fmla="*/ 232928 w 300703"/>
                <a:gd name="connsiteY7" fmla="*/ 453218 h 464824"/>
                <a:gd name="connsiteX8" fmla="*/ 99753 w 300703"/>
                <a:gd name="connsiteY8" fmla="*/ 418340 h 464824"/>
                <a:gd name="connsiteX9" fmla="*/ 111579 w 300703"/>
                <a:gd name="connsiteY9" fmla="*/ 334736 h 464824"/>
                <a:gd name="connsiteX10" fmla="*/ 104381 w 300703"/>
                <a:gd name="connsiteY10" fmla="*/ 318835 h 464824"/>
                <a:gd name="connsiteX11" fmla="*/ 7713 w 300703"/>
                <a:gd name="connsiteY11" fmla="*/ 263441 h 464824"/>
                <a:gd name="connsiteX12" fmla="*/ 58104 w 300703"/>
                <a:gd name="connsiteY12" fmla="*/ 129572 h 464824"/>
                <a:gd name="connsiteX13" fmla="*/ 0 w 300703"/>
                <a:gd name="connsiteY13" fmla="*/ 2371 h 46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0703" h="464824">
                  <a:moveTo>
                    <a:pt x="29" y="0"/>
                  </a:moveTo>
                  <a:lnTo>
                    <a:pt x="38050" y="0"/>
                  </a:lnTo>
                  <a:lnTo>
                    <a:pt x="89469" y="113672"/>
                  </a:lnTo>
                  <a:cubicBezTo>
                    <a:pt x="150658" y="90591"/>
                    <a:pt x="215446" y="110082"/>
                    <a:pt x="238070" y="159321"/>
                  </a:cubicBezTo>
                  <a:cubicBezTo>
                    <a:pt x="254010" y="194199"/>
                    <a:pt x="244240" y="236257"/>
                    <a:pt x="215960" y="268057"/>
                  </a:cubicBezTo>
                  <a:lnTo>
                    <a:pt x="223159" y="283958"/>
                  </a:lnTo>
                  <a:cubicBezTo>
                    <a:pt x="255038" y="287035"/>
                    <a:pt x="281776" y="303448"/>
                    <a:pt x="294117" y="330119"/>
                  </a:cubicBezTo>
                  <a:cubicBezTo>
                    <a:pt x="314170" y="373717"/>
                    <a:pt x="286918" y="429111"/>
                    <a:pt x="232928" y="453218"/>
                  </a:cubicBezTo>
                  <a:cubicBezTo>
                    <a:pt x="179452" y="477837"/>
                    <a:pt x="119806" y="461937"/>
                    <a:pt x="99753" y="418340"/>
                  </a:cubicBezTo>
                  <a:cubicBezTo>
                    <a:pt x="87927" y="391156"/>
                    <a:pt x="93068" y="360381"/>
                    <a:pt x="111579" y="334736"/>
                  </a:cubicBezTo>
                  <a:lnTo>
                    <a:pt x="104381" y="318835"/>
                  </a:lnTo>
                  <a:cubicBezTo>
                    <a:pt x="61703" y="318835"/>
                    <a:pt x="23653" y="298832"/>
                    <a:pt x="7713" y="263441"/>
                  </a:cubicBezTo>
                  <a:cubicBezTo>
                    <a:pt x="-12855" y="217792"/>
                    <a:pt x="9255" y="161885"/>
                    <a:pt x="58104" y="129572"/>
                  </a:cubicBezTo>
                  <a:lnTo>
                    <a:pt x="0" y="2371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DAF54A8-5E03-401A-A23F-B5FC53446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609" y="1921685"/>
              <a:ext cx="55163" cy="227357"/>
            </a:xfrm>
            <a:custGeom>
              <a:avLst/>
              <a:gdLst>
                <a:gd name="connsiteX0" fmla="*/ 20179 w 55163"/>
                <a:gd name="connsiteY0" fmla="*/ 0 h 227357"/>
                <a:gd name="connsiteX1" fmla="*/ 55163 w 55163"/>
                <a:gd name="connsiteY1" fmla="*/ 3085 h 227357"/>
                <a:gd name="connsiteX2" fmla="*/ 35756 w 55163"/>
                <a:gd name="connsiteY2" fmla="*/ 227357 h 227357"/>
                <a:gd name="connsiteX3" fmla="*/ 0 w 55163"/>
                <a:gd name="connsiteY3" fmla="*/ 227357 h 22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63" h="227357">
                  <a:moveTo>
                    <a:pt x="20179" y="0"/>
                  </a:moveTo>
                  <a:lnTo>
                    <a:pt x="55163" y="3085"/>
                  </a:lnTo>
                  <a:lnTo>
                    <a:pt x="35756" y="227357"/>
                  </a:lnTo>
                  <a:lnTo>
                    <a:pt x="0" y="22735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79DFB78-5CFD-4D3A-9C57-689198D70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072" y="1923273"/>
              <a:ext cx="26650" cy="225769"/>
            </a:xfrm>
            <a:custGeom>
              <a:avLst/>
              <a:gdLst>
                <a:gd name="connsiteX0" fmla="*/ 19521 w 26650"/>
                <a:gd name="connsiteY0" fmla="*/ 0 h 225769"/>
                <a:gd name="connsiteX1" fmla="*/ 26650 w 26650"/>
                <a:gd name="connsiteY1" fmla="*/ 511 h 225769"/>
                <a:gd name="connsiteX2" fmla="*/ 7173 w 26650"/>
                <a:gd name="connsiteY2" fmla="*/ 225769 h 225769"/>
                <a:gd name="connsiteX3" fmla="*/ 0 w 26650"/>
                <a:gd name="connsiteY3" fmla="*/ 225769 h 22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50" h="225769">
                  <a:moveTo>
                    <a:pt x="19521" y="0"/>
                  </a:moveTo>
                  <a:lnTo>
                    <a:pt x="26650" y="511"/>
                  </a:lnTo>
                  <a:lnTo>
                    <a:pt x="7173" y="225769"/>
                  </a:lnTo>
                  <a:lnTo>
                    <a:pt x="0" y="2257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6" name="Freeform 194">
              <a:extLst>
                <a:ext uri="{FF2B5EF4-FFF2-40B4-BE49-F238E27FC236}">
                  <a16:creationId xmlns:a16="http://schemas.microsoft.com/office/drawing/2014/main" id="{52114148-7ADE-4EE9-9B90-FCE5A50AD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071" y="1805797"/>
              <a:ext cx="260350" cy="217488"/>
            </a:xfrm>
            <a:custGeom>
              <a:avLst/>
              <a:gdLst>
                <a:gd name="T0" fmla="*/ 272 w 509"/>
                <a:gd name="T1" fmla="*/ 12 h 424"/>
                <a:gd name="T2" fmla="*/ 500 w 509"/>
                <a:gd name="T3" fmla="*/ 234 h 424"/>
                <a:gd name="T4" fmla="*/ 237 w 509"/>
                <a:gd name="T5" fmla="*/ 412 h 424"/>
                <a:gd name="T6" fmla="*/ 10 w 509"/>
                <a:gd name="T7" fmla="*/ 191 h 424"/>
                <a:gd name="T8" fmla="*/ 272 w 509"/>
                <a:gd name="T9" fmla="*/ 1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9" h="424">
                  <a:moveTo>
                    <a:pt x="272" y="12"/>
                  </a:moveTo>
                  <a:cubicBezTo>
                    <a:pt x="407" y="24"/>
                    <a:pt x="509" y="123"/>
                    <a:pt x="500" y="234"/>
                  </a:cubicBezTo>
                  <a:cubicBezTo>
                    <a:pt x="490" y="344"/>
                    <a:pt x="372" y="424"/>
                    <a:pt x="237" y="412"/>
                  </a:cubicBezTo>
                  <a:cubicBezTo>
                    <a:pt x="102" y="400"/>
                    <a:pt x="0" y="301"/>
                    <a:pt x="10" y="191"/>
                  </a:cubicBezTo>
                  <a:cubicBezTo>
                    <a:pt x="20" y="80"/>
                    <a:pt x="137" y="0"/>
                    <a:pt x="272" y="1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95">
              <a:extLst>
                <a:ext uri="{FF2B5EF4-FFF2-40B4-BE49-F238E27FC236}">
                  <a16:creationId xmlns:a16="http://schemas.microsoft.com/office/drawing/2014/main" id="{D516F441-6BF9-48D6-8070-EB600186A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596" y="1808972"/>
              <a:ext cx="242888" cy="200025"/>
            </a:xfrm>
            <a:custGeom>
              <a:avLst/>
              <a:gdLst>
                <a:gd name="T0" fmla="*/ 252 w 471"/>
                <a:gd name="T1" fmla="*/ 11 h 392"/>
                <a:gd name="T2" fmla="*/ 462 w 471"/>
                <a:gd name="T3" fmla="*/ 216 h 392"/>
                <a:gd name="T4" fmla="*/ 219 w 471"/>
                <a:gd name="T5" fmla="*/ 381 h 392"/>
                <a:gd name="T6" fmla="*/ 9 w 471"/>
                <a:gd name="T7" fmla="*/ 176 h 392"/>
                <a:gd name="T8" fmla="*/ 252 w 471"/>
                <a:gd name="T9" fmla="*/ 1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392">
                  <a:moveTo>
                    <a:pt x="252" y="11"/>
                  </a:moveTo>
                  <a:cubicBezTo>
                    <a:pt x="377" y="22"/>
                    <a:pt x="471" y="114"/>
                    <a:pt x="462" y="216"/>
                  </a:cubicBezTo>
                  <a:cubicBezTo>
                    <a:pt x="453" y="318"/>
                    <a:pt x="345" y="392"/>
                    <a:pt x="219" y="381"/>
                  </a:cubicBezTo>
                  <a:cubicBezTo>
                    <a:pt x="94" y="370"/>
                    <a:pt x="0" y="279"/>
                    <a:pt x="9" y="176"/>
                  </a:cubicBezTo>
                  <a:cubicBezTo>
                    <a:pt x="18" y="74"/>
                    <a:pt x="127" y="0"/>
                    <a:pt x="252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96">
              <a:extLst>
                <a:ext uri="{FF2B5EF4-FFF2-40B4-BE49-F238E27FC236}">
                  <a16:creationId xmlns:a16="http://schemas.microsoft.com/office/drawing/2014/main" id="{9985EF85-DC2E-48AD-A04E-C30BF9D5E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921" y="1780397"/>
              <a:ext cx="133350" cy="163513"/>
            </a:xfrm>
            <a:custGeom>
              <a:avLst/>
              <a:gdLst>
                <a:gd name="T0" fmla="*/ 23 w 260"/>
                <a:gd name="T1" fmla="*/ 0 h 318"/>
                <a:gd name="T2" fmla="*/ 260 w 260"/>
                <a:gd name="T3" fmla="*/ 21 h 318"/>
                <a:gd name="T4" fmla="*/ 243 w 260"/>
                <a:gd name="T5" fmla="*/ 225 h 318"/>
                <a:gd name="T6" fmla="*/ 115 w 260"/>
                <a:gd name="T7" fmla="*/ 312 h 318"/>
                <a:gd name="T8" fmla="*/ 5 w 260"/>
                <a:gd name="T9" fmla="*/ 204 h 318"/>
                <a:gd name="T10" fmla="*/ 23 w 260"/>
                <a:gd name="T1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318">
                  <a:moveTo>
                    <a:pt x="23" y="0"/>
                  </a:moveTo>
                  <a:lnTo>
                    <a:pt x="260" y="21"/>
                  </a:lnTo>
                  <a:lnTo>
                    <a:pt x="243" y="225"/>
                  </a:lnTo>
                  <a:cubicBezTo>
                    <a:pt x="238" y="279"/>
                    <a:pt x="181" y="318"/>
                    <a:pt x="115" y="312"/>
                  </a:cubicBezTo>
                  <a:cubicBezTo>
                    <a:pt x="50" y="306"/>
                    <a:pt x="0" y="258"/>
                    <a:pt x="5" y="204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97">
              <a:extLst>
                <a:ext uri="{FF2B5EF4-FFF2-40B4-BE49-F238E27FC236}">
                  <a16:creationId xmlns:a16="http://schemas.microsoft.com/office/drawing/2014/main" id="{08338468-3159-466D-9D00-840257299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859" y="1791509"/>
              <a:ext cx="115888" cy="142875"/>
            </a:xfrm>
            <a:custGeom>
              <a:avLst/>
              <a:gdLst>
                <a:gd name="T0" fmla="*/ 20 w 228"/>
                <a:gd name="T1" fmla="*/ 0 h 278"/>
                <a:gd name="T2" fmla="*/ 228 w 228"/>
                <a:gd name="T3" fmla="*/ 18 h 278"/>
                <a:gd name="T4" fmla="*/ 212 w 228"/>
                <a:gd name="T5" fmla="*/ 197 h 278"/>
                <a:gd name="T6" fmla="*/ 101 w 228"/>
                <a:gd name="T7" fmla="*/ 273 h 278"/>
                <a:gd name="T8" fmla="*/ 4 w 228"/>
                <a:gd name="T9" fmla="*/ 179 h 278"/>
                <a:gd name="T10" fmla="*/ 20 w 228"/>
                <a:gd name="T11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78">
                  <a:moveTo>
                    <a:pt x="20" y="0"/>
                  </a:moveTo>
                  <a:lnTo>
                    <a:pt x="228" y="18"/>
                  </a:lnTo>
                  <a:lnTo>
                    <a:pt x="212" y="197"/>
                  </a:lnTo>
                  <a:cubicBezTo>
                    <a:pt x="208" y="244"/>
                    <a:pt x="158" y="278"/>
                    <a:pt x="101" y="273"/>
                  </a:cubicBezTo>
                  <a:cubicBezTo>
                    <a:pt x="43" y="268"/>
                    <a:pt x="0" y="226"/>
                    <a:pt x="4" y="179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98">
              <a:extLst>
                <a:ext uri="{FF2B5EF4-FFF2-40B4-BE49-F238E27FC236}">
                  <a16:creationId xmlns:a16="http://schemas.microsoft.com/office/drawing/2014/main" id="{91105991-9128-48E9-8928-37BE038F8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859" y="1791509"/>
              <a:ext cx="47625" cy="136525"/>
            </a:xfrm>
            <a:custGeom>
              <a:avLst/>
              <a:gdLst>
                <a:gd name="T0" fmla="*/ 19 w 94"/>
                <a:gd name="T1" fmla="*/ 0 h 267"/>
                <a:gd name="T2" fmla="*/ 94 w 94"/>
                <a:gd name="T3" fmla="*/ 7 h 267"/>
                <a:gd name="T4" fmla="*/ 71 w 94"/>
                <a:gd name="T5" fmla="*/ 267 h 267"/>
                <a:gd name="T6" fmla="*/ 3 w 94"/>
                <a:gd name="T7" fmla="*/ 179 h 267"/>
                <a:gd name="T8" fmla="*/ 19 w 94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67">
                  <a:moveTo>
                    <a:pt x="19" y="0"/>
                  </a:moveTo>
                  <a:lnTo>
                    <a:pt x="94" y="7"/>
                  </a:lnTo>
                  <a:lnTo>
                    <a:pt x="71" y="267"/>
                  </a:lnTo>
                  <a:cubicBezTo>
                    <a:pt x="29" y="253"/>
                    <a:pt x="0" y="218"/>
                    <a:pt x="3" y="179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99">
              <a:extLst>
                <a:ext uri="{FF2B5EF4-FFF2-40B4-BE49-F238E27FC236}">
                  <a16:creationId xmlns:a16="http://schemas.microsoft.com/office/drawing/2014/main" id="{06EA0E5E-AF80-4BAC-B2B7-27F987F92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9534" y="1839134"/>
              <a:ext cx="115888" cy="153988"/>
            </a:xfrm>
            <a:custGeom>
              <a:avLst/>
              <a:gdLst>
                <a:gd name="T0" fmla="*/ 168 w 228"/>
                <a:gd name="T1" fmla="*/ 298 h 301"/>
                <a:gd name="T2" fmla="*/ 6 w 228"/>
                <a:gd name="T3" fmla="*/ 124 h 301"/>
                <a:gd name="T4" fmla="*/ 89 w 228"/>
                <a:gd name="T5" fmla="*/ 0 h 301"/>
                <a:gd name="T6" fmla="*/ 80 w 228"/>
                <a:gd name="T7" fmla="*/ 107 h 301"/>
                <a:gd name="T8" fmla="*/ 192 w 228"/>
                <a:gd name="T9" fmla="*/ 221 h 301"/>
                <a:gd name="T10" fmla="*/ 220 w 228"/>
                <a:gd name="T11" fmla="*/ 272 h 301"/>
                <a:gd name="T12" fmla="*/ 168 w 228"/>
                <a:gd name="T13" fmla="*/ 29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301">
                  <a:moveTo>
                    <a:pt x="168" y="298"/>
                  </a:moveTo>
                  <a:cubicBezTo>
                    <a:pt x="70" y="281"/>
                    <a:pt x="0" y="194"/>
                    <a:pt x="6" y="124"/>
                  </a:cubicBezTo>
                  <a:cubicBezTo>
                    <a:pt x="12" y="54"/>
                    <a:pt x="46" y="24"/>
                    <a:pt x="89" y="0"/>
                  </a:cubicBezTo>
                  <a:cubicBezTo>
                    <a:pt x="103" y="45"/>
                    <a:pt x="84" y="62"/>
                    <a:pt x="80" y="107"/>
                  </a:cubicBezTo>
                  <a:cubicBezTo>
                    <a:pt x="76" y="159"/>
                    <a:pt x="129" y="215"/>
                    <a:pt x="192" y="221"/>
                  </a:cubicBezTo>
                  <a:cubicBezTo>
                    <a:pt x="216" y="224"/>
                    <a:pt x="228" y="246"/>
                    <a:pt x="220" y="272"/>
                  </a:cubicBezTo>
                  <a:cubicBezTo>
                    <a:pt x="213" y="299"/>
                    <a:pt x="197" y="301"/>
                    <a:pt x="168" y="298"/>
                  </a:cubicBez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00">
              <a:extLst>
                <a:ext uri="{FF2B5EF4-FFF2-40B4-BE49-F238E27FC236}">
                  <a16:creationId xmlns:a16="http://schemas.microsoft.com/office/drawing/2014/main" id="{5CE54378-A78F-4381-AFDC-A6C96CF97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584" y="1643872"/>
              <a:ext cx="220663" cy="184150"/>
            </a:xfrm>
            <a:custGeom>
              <a:avLst/>
              <a:gdLst>
                <a:gd name="T0" fmla="*/ 230 w 430"/>
                <a:gd name="T1" fmla="*/ 10 h 359"/>
                <a:gd name="T2" fmla="*/ 422 w 430"/>
                <a:gd name="T3" fmla="*/ 198 h 359"/>
                <a:gd name="T4" fmla="*/ 200 w 430"/>
                <a:gd name="T5" fmla="*/ 349 h 359"/>
                <a:gd name="T6" fmla="*/ 8 w 430"/>
                <a:gd name="T7" fmla="*/ 161 h 359"/>
                <a:gd name="T8" fmla="*/ 230 w 430"/>
                <a:gd name="T9" fmla="*/ 1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59">
                  <a:moveTo>
                    <a:pt x="230" y="10"/>
                  </a:moveTo>
                  <a:cubicBezTo>
                    <a:pt x="344" y="20"/>
                    <a:pt x="430" y="104"/>
                    <a:pt x="422" y="198"/>
                  </a:cubicBezTo>
                  <a:cubicBezTo>
                    <a:pt x="414" y="291"/>
                    <a:pt x="314" y="359"/>
                    <a:pt x="200" y="349"/>
                  </a:cubicBezTo>
                  <a:cubicBezTo>
                    <a:pt x="86" y="339"/>
                    <a:pt x="0" y="255"/>
                    <a:pt x="8" y="161"/>
                  </a:cubicBezTo>
                  <a:cubicBezTo>
                    <a:pt x="17" y="68"/>
                    <a:pt x="116" y="0"/>
                    <a:pt x="230" y="1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01">
              <a:extLst>
                <a:ext uri="{FF2B5EF4-FFF2-40B4-BE49-F238E27FC236}">
                  <a16:creationId xmlns:a16="http://schemas.microsoft.com/office/drawing/2014/main" id="{1E5D86BB-836D-4032-B1C3-933C85F74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696" y="1650222"/>
              <a:ext cx="200025" cy="166688"/>
            </a:xfrm>
            <a:custGeom>
              <a:avLst/>
              <a:gdLst>
                <a:gd name="T0" fmla="*/ 209 w 391"/>
                <a:gd name="T1" fmla="*/ 9 h 326"/>
                <a:gd name="T2" fmla="*/ 384 w 391"/>
                <a:gd name="T3" fmla="*/ 180 h 326"/>
                <a:gd name="T4" fmla="*/ 182 w 391"/>
                <a:gd name="T5" fmla="*/ 317 h 326"/>
                <a:gd name="T6" fmla="*/ 7 w 391"/>
                <a:gd name="T7" fmla="*/ 147 h 326"/>
                <a:gd name="T8" fmla="*/ 209 w 391"/>
                <a:gd name="T9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326">
                  <a:moveTo>
                    <a:pt x="209" y="9"/>
                  </a:moveTo>
                  <a:cubicBezTo>
                    <a:pt x="313" y="18"/>
                    <a:pt x="391" y="95"/>
                    <a:pt x="384" y="180"/>
                  </a:cubicBezTo>
                  <a:cubicBezTo>
                    <a:pt x="376" y="265"/>
                    <a:pt x="286" y="326"/>
                    <a:pt x="182" y="317"/>
                  </a:cubicBezTo>
                  <a:cubicBezTo>
                    <a:pt x="78" y="308"/>
                    <a:pt x="0" y="232"/>
                    <a:pt x="7" y="147"/>
                  </a:cubicBezTo>
                  <a:cubicBezTo>
                    <a:pt x="15" y="62"/>
                    <a:pt x="105" y="0"/>
                    <a:pt x="209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02">
              <a:extLst>
                <a:ext uri="{FF2B5EF4-FFF2-40B4-BE49-F238E27FC236}">
                  <a16:creationId xmlns:a16="http://schemas.microsoft.com/office/drawing/2014/main" id="{A6FF61A4-9EAF-47C0-96C0-DCB0BF683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3509" y="1661334"/>
              <a:ext cx="101600" cy="84138"/>
            </a:xfrm>
            <a:custGeom>
              <a:avLst/>
              <a:gdLst>
                <a:gd name="T0" fmla="*/ 106 w 198"/>
                <a:gd name="T1" fmla="*/ 5 h 166"/>
                <a:gd name="T2" fmla="*/ 194 w 198"/>
                <a:gd name="T3" fmla="*/ 91 h 166"/>
                <a:gd name="T4" fmla="*/ 92 w 198"/>
                <a:gd name="T5" fmla="*/ 161 h 166"/>
                <a:gd name="T6" fmla="*/ 3 w 198"/>
                <a:gd name="T7" fmla="*/ 75 h 166"/>
                <a:gd name="T8" fmla="*/ 106 w 198"/>
                <a:gd name="T9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66">
                  <a:moveTo>
                    <a:pt x="106" y="5"/>
                  </a:moveTo>
                  <a:cubicBezTo>
                    <a:pt x="158" y="10"/>
                    <a:pt x="198" y="48"/>
                    <a:pt x="194" y="91"/>
                  </a:cubicBezTo>
                  <a:cubicBezTo>
                    <a:pt x="190" y="135"/>
                    <a:pt x="145" y="166"/>
                    <a:pt x="92" y="161"/>
                  </a:cubicBezTo>
                  <a:cubicBezTo>
                    <a:pt x="39" y="157"/>
                    <a:pt x="0" y="118"/>
                    <a:pt x="3" y="75"/>
                  </a:cubicBezTo>
                  <a:cubicBezTo>
                    <a:pt x="7" y="32"/>
                    <a:pt x="53" y="0"/>
                    <a:pt x="106" y="5"/>
                  </a:cubicBez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6" name="Rectangle 107">
            <a:extLst>
              <a:ext uri="{FF2B5EF4-FFF2-40B4-BE49-F238E27FC236}">
                <a16:creationId xmlns:a16="http://schemas.microsoft.com/office/drawing/2014/main" id="{A100ADCB-414C-4120-A63A-86B6EACC8120}"/>
              </a:ext>
            </a:extLst>
          </p:cNvPr>
          <p:cNvSpPr>
            <a:spLocks noChangeArrowheads="1"/>
          </p:cNvSpPr>
          <p:nvPr/>
        </p:nvSpPr>
        <p:spPr bwMode="auto">
          <a:xfrm rot="20700000">
            <a:off x="3389821" y="1008557"/>
            <a:ext cx="2255838" cy="28019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3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020AA4-9B8C-4B09-8961-25E5EE23D89B}"/>
              </a:ext>
            </a:extLst>
          </p:cNvPr>
          <p:cNvGrpSpPr/>
          <p:nvPr/>
        </p:nvGrpSpPr>
        <p:grpSpPr>
          <a:xfrm>
            <a:off x="4883320" y="689570"/>
            <a:ext cx="513270" cy="928367"/>
            <a:chOff x="4952113" y="1545210"/>
            <a:chExt cx="513270" cy="928367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728401E-4B69-486D-9D82-CF2D1CB21B6C}"/>
                </a:ext>
              </a:extLst>
            </p:cNvPr>
            <p:cNvSpPr>
              <a:spLocks/>
            </p:cNvSpPr>
            <p:nvPr/>
          </p:nvSpPr>
          <p:spPr bwMode="auto">
            <a:xfrm rot="20700000">
              <a:off x="5164680" y="2008753"/>
              <a:ext cx="300703" cy="464824"/>
            </a:xfrm>
            <a:custGeom>
              <a:avLst/>
              <a:gdLst>
                <a:gd name="connsiteX0" fmla="*/ 29 w 300703"/>
                <a:gd name="connsiteY0" fmla="*/ 0 h 464824"/>
                <a:gd name="connsiteX1" fmla="*/ 38050 w 300703"/>
                <a:gd name="connsiteY1" fmla="*/ 0 h 464824"/>
                <a:gd name="connsiteX2" fmla="*/ 89469 w 300703"/>
                <a:gd name="connsiteY2" fmla="*/ 113672 h 464824"/>
                <a:gd name="connsiteX3" fmla="*/ 238070 w 300703"/>
                <a:gd name="connsiteY3" fmla="*/ 159321 h 464824"/>
                <a:gd name="connsiteX4" fmla="*/ 215960 w 300703"/>
                <a:gd name="connsiteY4" fmla="*/ 268057 h 464824"/>
                <a:gd name="connsiteX5" fmla="*/ 223159 w 300703"/>
                <a:gd name="connsiteY5" fmla="*/ 283958 h 464824"/>
                <a:gd name="connsiteX6" fmla="*/ 294117 w 300703"/>
                <a:gd name="connsiteY6" fmla="*/ 330119 h 464824"/>
                <a:gd name="connsiteX7" fmla="*/ 232928 w 300703"/>
                <a:gd name="connsiteY7" fmla="*/ 453218 h 464824"/>
                <a:gd name="connsiteX8" fmla="*/ 99753 w 300703"/>
                <a:gd name="connsiteY8" fmla="*/ 418340 h 464824"/>
                <a:gd name="connsiteX9" fmla="*/ 111579 w 300703"/>
                <a:gd name="connsiteY9" fmla="*/ 334736 h 464824"/>
                <a:gd name="connsiteX10" fmla="*/ 104381 w 300703"/>
                <a:gd name="connsiteY10" fmla="*/ 318835 h 464824"/>
                <a:gd name="connsiteX11" fmla="*/ 7713 w 300703"/>
                <a:gd name="connsiteY11" fmla="*/ 263441 h 464824"/>
                <a:gd name="connsiteX12" fmla="*/ 58104 w 300703"/>
                <a:gd name="connsiteY12" fmla="*/ 129572 h 464824"/>
                <a:gd name="connsiteX13" fmla="*/ 0 w 300703"/>
                <a:gd name="connsiteY13" fmla="*/ 2371 h 46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0703" h="464824">
                  <a:moveTo>
                    <a:pt x="29" y="0"/>
                  </a:moveTo>
                  <a:lnTo>
                    <a:pt x="38050" y="0"/>
                  </a:lnTo>
                  <a:lnTo>
                    <a:pt x="89469" y="113672"/>
                  </a:lnTo>
                  <a:cubicBezTo>
                    <a:pt x="150658" y="90591"/>
                    <a:pt x="215446" y="110082"/>
                    <a:pt x="238070" y="159321"/>
                  </a:cubicBezTo>
                  <a:cubicBezTo>
                    <a:pt x="254010" y="194199"/>
                    <a:pt x="244240" y="236257"/>
                    <a:pt x="215960" y="268057"/>
                  </a:cubicBezTo>
                  <a:lnTo>
                    <a:pt x="223159" y="283958"/>
                  </a:lnTo>
                  <a:cubicBezTo>
                    <a:pt x="255038" y="287035"/>
                    <a:pt x="281776" y="303448"/>
                    <a:pt x="294117" y="330119"/>
                  </a:cubicBezTo>
                  <a:cubicBezTo>
                    <a:pt x="314170" y="373717"/>
                    <a:pt x="286918" y="429111"/>
                    <a:pt x="232928" y="453218"/>
                  </a:cubicBezTo>
                  <a:cubicBezTo>
                    <a:pt x="179452" y="477837"/>
                    <a:pt x="119806" y="461937"/>
                    <a:pt x="99753" y="418340"/>
                  </a:cubicBezTo>
                  <a:cubicBezTo>
                    <a:pt x="87927" y="391156"/>
                    <a:pt x="93068" y="360381"/>
                    <a:pt x="111579" y="334736"/>
                  </a:cubicBezTo>
                  <a:lnTo>
                    <a:pt x="104381" y="318835"/>
                  </a:lnTo>
                  <a:cubicBezTo>
                    <a:pt x="61703" y="318835"/>
                    <a:pt x="23653" y="298832"/>
                    <a:pt x="7713" y="263441"/>
                  </a:cubicBezTo>
                  <a:cubicBezTo>
                    <a:pt x="-12855" y="217792"/>
                    <a:pt x="9255" y="161885"/>
                    <a:pt x="58104" y="129572"/>
                  </a:cubicBezTo>
                  <a:lnTo>
                    <a:pt x="0" y="2371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4108B5A-5713-4190-B64D-C42D8208D456}"/>
                </a:ext>
              </a:extLst>
            </p:cNvPr>
            <p:cNvSpPr>
              <a:spLocks/>
            </p:cNvSpPr>
            <p:nvPr/>
          </p:nvSpPr>
          <p:spPr bwMode="auto">
            <a:xfrm rot="20700000">
              <a:off x="5078816" y="1821808"/>
              <a:ext cx="55163" cy="227357"/>
            </a:xfrm>
            <a:custGeom>
              <a:avLst/>
              <a:gdLst>
                <a:gd name="connsiteX0" fmla="*/ 20179 w 55163"/>
                <a:gd name="connsiteY0" fmla="*/ 0 h 227357"/>
                <a:gd name="connsiteX1" fmla="*/ 55163 w 55163"/>
                <a:gd name="connsiteY1" fmla="*/ 3085 h 227357"/>
                <a:gd name="connsiteX2" fmla="*/ 35756 w 55163"/>
                <a:gd name="connsiteY2" fmla="*/ 227357 h 227357"/>
                <a:gd name="connsiteX3" fmla="*/ 0 w 55163"/>
                <a:gd name="connsiteY3" fmla="*/ 227357 h 22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63" h="227357">
                  <a:moveTo>
                    <a:pt x="20179" y="0"/>
                  </a:moveTo>
                  <a:lnTo>
                    <a:pt x="55163" y="3085"/>
                  </a:lnTo>
                  <a:lnTo>
                    <a:pt x="35756" y="227357"/>
                  </a:lnTo>
                  <a:lnTo>
                    <a:pt x="0" y="22735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4C61C8A-2F46-4E5B-BE8C-D4E861B00122}"/>
                </a:ext>
              </a:extLst>
            </p:cNvPr>
            <p:cNvSpPr>
              <a:spLocks/>
            </p:cNvSpPr>
            <p:nvPr/>
          </p:nvSpPr>
          <p:spPr bwMode="auto">
            <a:xfrm rot="20700000">
              <a:off x="5088647" y="1824609"/>
              <a:ext cx="26650" cy="225769"/>
            </a:xfrm>
            <a:custGeom>
              <a:avLst/>
              <a:gdLst>
                <a:gd name="connsiteX0" fmla="*/ 19521 w 26650"/>
                <a:gd name="connsiteY0" fmla="*/ 0 h 225769"/>
                <a:gd name="connsiteX1" fmla="*/ 26650 w 26650"/>
                <a:gd name="connsiteY1" fmla="*/ 511 h 225769"/>
                <a:gd name="connsiteX2" fmla="*/ 7173 w 26650"/>
                <a:gd name="connsiteY2" fmla="*/ 225769 h 225769"/>
                <a:gd name="connsiteX3" fmla="*/ 0 w 26650"/>
                <a:gd name="connsiteY3" fmla="*/ 225769 h 22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50" h="225769">
                  <a:moveTo>
                    <a:pt x="19521" y="0"/>
                  </a:moveTo>
                  <a:lnTo>
                    <a:pt x="26650" y="511"/>
                  </a:lnTo>
                  <a:lnTo>
                    <a:pt x="7173" y="225769"/>
                  </a:lnTo>
                  <a:lnTo>
                    <a:pt x="0" y="2257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2" name="Freeform 194">
              <a:extLst>
                <a:ext uri="{FF2B5EF4-FFF2-40B4-BE49-F238E27FC236}">
                  <a16:creationId xmlns:a16="http://schemas.microsoft.com/office/drawing/2014/main" id="{AC89FB6C-E505-41D5-B8EC-67EE8B0F825D}"/>
                </a:ext>
              </a:extLst>
            </p:cNvPr>
            <p:cNvSpPr>
              <a:spLocks/>
            </p:cNvSpPr>
            <p:nvPr/>
          </p:nvSpPr>
          <p:spPr bwMode="auto">
            <a:xfrm rot="20700000">
              <a:off x="4962391" y="1705364"/>
              <a:ext cx="260350" cy="217488"/>
            </a:xfrm>
            <a:custGeom>
              <a:avLst/>
              <a:gdLst>
                <a:gd name="T0" fmla="*/ 272 w 509"/>
                <a:gd name="T1" fmla="*/ 12 h 424"/>
                <a:gd name="T2" fmla="*/ 500 w 509"/>
                <a:gd name="T3" fmla="*/ 234 h 424"/>
                <a:gd name="T4" fmla="*/ 237 w 509"/>
                <a:gd name="T5" fmla="*/ 412 h 424"/>
                <a:gd name="T6" fmla="*/ 10 w 509"/>
                <a:gd name="T7" fmla="*/ 191 h 424"/>
                <a:gd name="T8" fmla="*/ 272 w 509"/>
                <a:gd name="T9" fmla="*/ 1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9" h="424">
                  <a:moveTo>
                    <a:pt x="272" y="12"/>
                  </a:moveTo>
                  <a:cubicBezTo>
                    <a:pt x="407" y="24"/>
                    <a:pt x="509" y="123"/>
                    <a:pt x="500" y="234"/>
                  </a:cubicBezTo>
                  <a:cubicBezTo>
                    <a:pt x="490" y="344"/>
                    <a:pt x="372" y="424"/>
                    <a:pt x="237" y="412"/>
                  </a:cubicBezTo>
                  <a:cubicBezTo>
                    <a:pt x="102" y="400"/>
                    <a:pt x="0" y="301"/>
                    <a:pt x="10" y="191"/>
                  </a:cubicBezTo>
                  <a:cubicBezTo>
                    <a:pt x="20" y="80"/>
                    <a:pt x="137" y="0"/>
                    <a:pt x="272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95">
              <a:extLst>
                <a:ext uri="{FF2B5EF4-FFF2-40B4-BE49-F238E27FC236}">
                  <a16:creationId xmlns:a16="http://schemas.microsoft.com/office/drawing/2014/main" id="{F058430E-0AD3-4DAE-B99D-6BB3E26EAC77}"/>
                </a:ext>
              </a:extLst>
            </p:cNvPr>
            <p:cNvSpPr>
              <a:spLocks/>
            </p:cNvSpPr>
            <p:nvPr/>
          </p:nvSpPr>
          <p:spPr bwMode="auto">
            <a:xfrm rot="20700000">
              <a:off x="4970451" y="1708522"/>
              <a:ext cx="242888" cy="200025"/>
            </a:xfrm>
            <a:custGeom>
              <a:avLst/>
              <a:gdLst>
                <a:gd name="T0" fmla="*/ 252 w 471"/>
                <a:gd name="T1" fmla="*/ 11 h 392"/>
                <a:gd name="T2" fmla="*/ 462 w 471"/>
                <a:gd name="T3" fmla="*/ 216 h 392"/>
                <a:gd name="T4" fmla="*/ 219 w 471"/>
                <a:gd name="T5" fmla="*/ 381 h 392"/>
                <a:gd name="T6" fmla="*/ 9 w 471"/>
                <a:gd name="T7" fmla="*/ 176 h 392"/>
                <a:gd name="T8" fmla="*/ 252 w 471"/>
                <a:gd name="T9" fmla="*/ 1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392">
                  <a:moveTo>
                    <a:pt x="252" y="11"/>
                  </a:moveTo>
                  <a:cubicBezTo>
                    <a:pt x="377" y="22"/>
                    <a:pt x="471" y="114"/>
                    <a:pt x="462" y="216"/>
                  </a:cubicBezTo>
                  <a:cubicBezTo>
                    <a:pt x="453" y="318"/>
                    <a:pt x="345" y="392"/>
                    <a:pt x="219" y="381"/>
                  </a:cubicBezTo>
                  <a:cubicBezTo>
                    <a:pt x="94" y="370"/>
                    <a:pt x="0" y="279"/>
                    <a:pt x="9" y="176"/>
                  </a:cubicBezTo>
                  <a:cubicBezTo>
                    <a:pt x="18" y="74"/>
                    <a:pt x="127" y="0"/>
                    <a:pt x="252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96">
              <a:extLst>
                <a:ext uri="{FF2B5EF4-FFF2-40B4-BE49-F238E27FC236}">
                  <a16:creationId xmlns:a16="http://schemas.microsoft.com/office/drawing/2014/main" id="{58989D52-4009-4CC4-B424-959AAC87C2A5}"/>
                </a:ext>
              </a:extLst>
            </p:cNvPr>
            <p:cNvSpPr>
              <a:spLocks/>
            </p:cNvSpPr>
            <p:nvPr/>
          </p:nvSpPr>
          <p:spPr bwMode="auto">
            <a:xfrm rot="20700000">
              <a:off x="5018466" y="1680105"/>
              <a:ext cx="133350" cy="163513"/>
            </a:xfrm>
            <a:custGeom>
              <a:avLst/>
              <a:gdLst>
                <a:gd name="T0" fmla="*/ 23 w 260"/>
                <a:gd name="T1" fmla="*/ 0 h 318"/>
                <a:gd name="T2" fmla="*/ 260 w 260"/>
                <a:gd name="T3" fmla="*/ 21 h 318"/>
                <a:gd name="T4" fmla="*/ 243 w 260"/>
                <a:gd name="T5" fmla="*/ 225 h 318"/>
                <a:gd name="T6" fmla="*/ 115 w 260"/>
                <a:gd name="T7" fmla="*/ 312 h 318"/>
                <a:gd name="T8" fmla="*/ 5 w 260"/>
                <a:gd name="T9" fmla="*/ 204 h 318"/>
                <a:gd name="T10" fmla="*/ 23 w 260"/>
                <a:gd name="T1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318">
                  <a:moveTo>
                    <a:pt x="23" y="0"/>
                  </a:moveTo>
                  <a:lnTo>
                    <a:pt x="260" y="21"/>
                  </a:lnTo>
                  <a:lnTo>
                    <a:pt x="243" y="225"/>
                  </a:lnTo>
                  <a:cubicBezTo>
                    <a:pt x="238" y="279"/>
                    <a:pt x="181" y="318"/>
                    <a:pt x="115" y="312"/>
                  </a:cubicBezTo>
                  <a:cubicBezTo>
                    <a:pt x="50" y="306"/>
                    <a:pt x="0" y="258"/>
                    <a:pt x="5" y="204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97">
              <a:extLst>
                <a:ext uri="{FF2B5EF4-FFF2-40B4-BE49-F238E27FC236}">
                  <a16:creationId xmlns:a16="http://schemas.microsoft.com/office/drawing/2014/main" id="{DE690CCF-45B3-486A-9974-7CC0B13B4BCE}"/>
                </a:ext>
              </a:extLst>
            </p:cNvPr>
            <p:cNvSpPr>
              <a:spLocks/>
            </p:cNvSpPr>
            <p:nvPr/>
          </p:nvSpPr>
          <p:spPr bwMode="auto">
            <a:xfrm rot="20700000">
              <a:off x="5026636" y="1691395"/>
              <a:ext cx="115888" cy="142875"/>
            </a:xfrm>
            <a:custGeom>
              <a:avLst/>
              <a:gdLst>
                <a:gd name="T0" fmla="*/ 20 w 228"/>
                <a:gd name="T1" fmla="*/ 0 h 278"/>
                <a:gd name="T2" fmla="*/ 228 w 228"/>
                <a:gd name="T3" fmla="*/ 18 h 278"/>
                <a:gd name="T4" fmla="*/ 212 w 228"/>
                <a:gd name="T5" fmla="*/ 197 h 278"/>
                <a:gd name="T6" fmla="*/ 101 w 228"/>
                <a:gd name="T7" fmla="*/ 273 h 278"/>
                <a:gd name="T8" fmla="*/ 4 w 228"/>
                <a:gd name="T9" fmla="*/ 179 h 278"/>
                <a:gd name="T10" fmla="*/ 20 w 228"/>
                <a:gd name="T11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78">
                  <a:moveTo>
                    <a:pt x="20" y="0"/>
                  </a:moveTo>
                  <a:lnTo>
                    <a:pt x="228" y="18"/>
                  </a:lnTo>
                  <a:lnTo>
                    <a:pt x="212" y="197"/>
                  </a:lnTo>
                  <a:cubicBezTo>
                    <a:pt x="208" y="244"/>
                    <a:pt x="158" y="278"/>
                    <a:pt x="101" y="273"/>
                  </a:cubicBezTo>
                  <a:cubicBezTo>
                    <a:pt x="43" y="268"/>
                    <a:pt x="0" y="226"/>
                    <a:pt x="4" y="179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99">
              <a:extLst>
                <a:ext uri="{FF2B5EF4-FFF2-40B4-BE49-F238E27FC236}">
                  <a16:creationId xmlns:a16="http://schemas.microsoft.com/office/drawing/2014/main" id="{788FB548-0F52-43B7-9665-9EE031333414}"/>
                </a:ext>
              </a:extLst>
            </p:cNvPr>
            <p:cNvSpPr>
              <a:spLocks/>
            </p:cNvSpPr>
            <p:nvPr/>
          </p:nvSpPr>
          <p:spPr bwMode="auto">
            <a:xfrm rot="20700000">
              <a:off x="4982131" y="1752821"/>
              <a:ext cx="115888" cy="153988"/>
            </a:xfrm>
            <a:custGeom>
              <a:avLst/>
              <a:gdLst>
                <a:gd name="T0" fmla="*/ 168 w 228"/>
                <a:gd name="T1" fmla="*/ 298 h 301"/>
                <a:gd name="T2" fmla="*/ 6 w 228"/>
                <a:gd name="T3" fmla="*/ 124 h 301"/>
                <a:gd name="T4" fmla="*/ 89 w 228"/>
                <a:gd name="T5" fmla="*/ 0 h 301"/>
                <a:gd name="T6" fmla="*/ 80 w 228"/>
                <a:gd name="T7" fmla="*/ 107 h 301"/>
                <a:gd name="T8" fmla="*/ 192 w 228"/>
                <a:gd name="T9" fmla="*/ 221 h 301"/>
                <a:gd name="T10" fmla="*/ 220 w 228"/>
                <a:gd name="T11" fmla="*/ 272 h 301"/>
                <a:gd name="T12" fmla="*/ 168 w 228"/>
                <a:gd name="T13" fmla="*/ 29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301">
                  <a:moveTo>
                    <a:pt x="168" y="298"/>
                  </a:moveTo>
                  <a:cubicBezTo>
                    <a:pt x="70" y="281"/>
                    <a:pt x="0" y="194"/>
                    <a:pt x="6" y="124"/>
                  </a:cubicBezTo>
                  <a:cubicBezTo>
                    <a:pt x="12" y="54"/>
                    <a:pt x="46" y="24"/>
                    <a:pt x="89" y="0"/>
                  </a:cubicBezTo>
                  <a:cubicBezTo>
                    <a:pt x="103" y="45"/>
                    <a:pt x="84" y="62"/>
                    <a:pt x="80" y="107"/>
                  </a:cubicBezTo>
                  <a:cubicBezTo>
                    <a:pt x="76" y="159"/>
                    <a:pt x="129" y="215"/>
                    <a:pt x="192" y="221"/>
                  </a:cubicBezTo>
                  <a:cubicBezTo>
                    <a:pt x="216" y="224"/>
                    <a:pt x="228" y="246"/>
                    <a:pt x="220" y="272"/>
                  </a:cubicBezTo>
                  <a:cubicBezTo>
                    <a:pt x="213" y="299"/>
                    <a:pt x="197" y="301"/>
                    <a:pt x="168" y="298"/>
                  </a:cubicBez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00">
              <a:extLst>
                <a:ext uri="{FF2B5EF4-FFF2-40B4-BE49-F238E27FC236}">
                  <a16:creationId xmlns:a16="http://schemas.microsoft.com/office/drawing/2014/main" id="{813DDFFA-28F6-48D0-BF79-DAED0979F7F6}"/>
                </a:ext>
              </a:extLst>
            </p:cNvPr>
            <p:cNvSpPr>
              <a:spLocks/>
            </p:cNvSpPr>
            <p:nvPr/>
          </p:nvSpPr>
          <p:spPr bwMode="auto">
            <a:xfrm rot="20700000">
              <a:off x="4952113" y="1545210"/>
              <a:ext cx="220663" cy="184150"/>
            </a:xfrm>
            <a:custGeom>
              <a:avLst/>
              <a:gdLst>
                <a:gd name="T0" fmla="*/ 230 w 430"/>
                <a:gd name="T1" fmla="*/ 10 h 359"/>
                <a:gd name="T2" fmla="*/ 422 w 430"/>
                <a:gd name="T3" fmla="*/ 198 h 359"/>
                <a:gd name="T4" fmla="*/ 200 w 430"/>
                <a:gd name="T5" fmla="*/ 349 h 359"/>
                <a:gd name="T6" fmla="*/ 8 w 430"/>
                <a:gd name="T7" fmla="*/ 161 h 359"/>
                <a:gd name="T8" fmla="*/ 230 w 430"/>
                <a:gd name="T9" fmla="*/ 1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59">
                  <a:moveTo>
                    <a:pt x="230" y="10"/>
                  </a:moveTo>
                  <a:cubicBezTo>
                    <a:pt x="344" y="20"/>
                    <a:pt x="430" y="104"/>
                    <a:pt x="422" y="198"/>
                  </a:cubicBezTo>
                  <a:cubicBezTo>
                    <a:pt x="414" y="291"/>
                    <a:pt x="314" y="359"/>
                    <a:pt x="200" y="349"/>
                  </a:cubicBezTo>
                  <a:cubicBezTo>
                    <a:pt x="86" y="339"/>
                    <a:pt x="0" y="255"/>
                    <a:pt x="8" y="161"/>
                  </a:cubicBezTo>
                  <a:cubicBezTo>
                    <a:pt x="17" y="68"/>
                    <a:pt x="116" y="0"/>
                    <a:pt x="230" y="1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01">
              <a:extLst>
                <a:ext uri="{FF2B5EF4-FFF2-40B4-BE49-F238E27FC236}">
                  <a16:creationId xmlns:a16="http://schemas.microsoft.com/office/drawing/2014/main" id="{9E9E0651-CCB2-4F84-B0CE-6A0D7E70A026}"/>
                </a:ext>
              </a:extLst>
            </p:cNvPr>
            <p:cNvSpPr>
              <a:spLocks/>
            </p:cNvSpPr>
            <p:nvPr/>
          </p:nvSpPr>
          <p:spPr bwMode="auto">
            <a:xfrm rot="20700000">
              <a:off x="4962581" y="1551436"/>
              <a:ext cx="200025" cy="166688"/>
            </a:xfrm>
            <a:custGeom>
              <a:avLst/>
              <a:gdLst>
                <a:gd name="T0" fmla="*/ 209 w 391"/>
                <a:gd name="T1" fmla="*/ 9 h 326"/>
                <a:gd name="T2" fmla="*/ 384 w 391"/>
                <a:gd name="T3" fmla="*/ 180 h 326"/>
                <a:gd name="T4" fmla="*/ 182 w 391"/>
                <a:gd name="T5" fmla="*/ 317 h 326"/>
                <a:gd name="T6" fmla="*/ 7 w 391"/>
                <a:gd name="T7" fmla="*/ 147 h 326"/>
                <a:gd name="T8" fmla="*/ 209 w 391"/>
                <a:gd name="T9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326">
                  <a:moveTo>
                    <a:pt x="209" y="9"/>
                  </a:moveTo>
                  <a:cubicBezTo>
                    <a:pt x="313" y="18"/>
                    <a:pt x="391" y="95"/>
                    <a:pt x="384" y="180"/>
                  </a:cubicBezTo>
                  <a:cubicBezTo>
                    <a:pt x="376" y="265"/>
                    <a:pt x="286" y="326"/>
                    <a:pt x="182" y="317"/>
                  </a:cubicBezTo>
                  <a:cubicBezTo>
                    <a:pt x="78" y="308"/>
                    <a:pt x="0" y="232"/>
                    <a:pt x="7" y="147"/>
                  </a:cubicBezTo>
                  <a:cubicBezTo>
                    <a:pt x="15" y="62"/>
                    <a:pt x="105" y="0"/>
                    <a:pt x="209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02">
              <a:extLst>
                <a:ext uri="{FF2B5EF4-FFF2-40B4-BE49-F238E27FC236}">
                  <a16:creationId xmlns:a16="http://schemas.microsoft.com/office/drawing/2014/main" id="{978C7146-91C6-4F8B-A283-3EDBFA3D1029}"/>
                </a:ext>
              </a:extLst>
            </p:cNvPr>
            <p:cNvSpPr>
              <a:spLocks/>
            </p:cNvSpPr>
            <p:nvPr/>
          </p:nvSpPr>
          <p:spPr bwMode="auto">
            <a:xfrm rot="20700000">
              <a:off x="4979453" y="1570149"/>
              <a:ext cx="101600" cy="84138"/>
            </a:xfrm>
            <a:custGeom>
              <a:avLst/>
              <a:gdLst>
                <a:gd name="T0" fmla="*/ 106 w 198"/>
                <a:gd name="T1" fmla="*/ 5 h 166"/>
                <a:gd name="T2" fmla="*/ 194 w 198"/>
                <a:gd name="T3" fmla="*/ 91 h 166"/>
                <a:gd name="T4" fmla="*/ 92 w 198"/>
                <a:gd name="T5" fmla="*/ 161 h 166"/>
                <a:gd name="T6" fmla="*/ 3 w 198"/>
                <a:gd name="T7" fmla="*/ 75 h 166"/>
                <a:gd name="T8" fmla="*/ 106 w 198"/>
                <a:gd name="T9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66">
                  <a:moveTo>
                    <a:pt x="106" y="5"/>
                  </a:moveTo>
                  <a:cubicBezTo>
                    <a:pt x="158" y="10"/>
                    <a:pt x="198" y="48"/>
                    <a:pt x="194" y="91"/>
                  </a:cubicBezTo>
                  <a:cubicBezTo>
                    <a:pt x="190" y="135"/>
                    <a:pt x="145" y="166"/>
                    <a:pt x="92" y="161"/>
                  </a:cubicBezTo>
                  <a:cubicBezTo>
                    <a:pt x="39" y="157"/>
                    <a:pt x="0" y="118"/>
                    <a:pt x="3" y="75"/>
                  </a:cubicBezTo>
                  <a:cubicBezTo>
                    <a:pt x="7" y="32"/>
                    <a:pt x="53" y="0"/>
                    <a:pt x="106" y="5"/>
                  </a:cubicBez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98">
              <a:extLst>
                <a:ext uri="{FF2B5EF4-FFF2-40B4-BE49-F238E27FC236}">
                  <a16:creationId xmlns:a16="http://schemas.microsoft.com/office/drawing/2014/main" id="{99E5F33C-9D31-4543-93BC-F41B05AE47F4}"/>
                </a:ext>
              </a:extLst>
            </p:cNvPr>
            <p:cNvSpPr>
              <a:spLocks/>
            </p:cNvSpPr>
            <p:nvPr/>
          </p:nvSpPr>
          <p:spPr bwMode="auto">
            <a:xfrm rot="20700000">
              <a:off x="5026977" y="1700337"/>
              <a:ext cx="47625" cy="136525"/>
            </a:xfrm>
            <a:custGeom>
              <a:avLst/>
              <a:gdLst>
                <a:gd name="T0" fmla="*/ 19 w 94"/>
                <a:gd name="T1" fmla="*/ 0 h 267"/>
                <a:gd name="T2" fmla="*/ 94 w 94"/>
                <a:gd name="T3" fmla="*/ 7 h 267"/>
                <a:gd name="T4" fmla="*/ 71 w 94"/>
                <a:gd name="T5" fmla="*/ 267 h 267"/>
                <a:gd name="T6" fmla="*/ 3 w 94"/>
                <a:gd name="T7" fmla="*/ 179 h 267"/>
                <a:gd name="T8" fmla="*/ 19 w 94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67">
                  <a:moveTo>
                    <a:pt x="19" y="0"/>
                  </a:moveTo>
                  <a:lnTo>
                    <a:pt x="94" y="7"/>
                  </a:lnTo>
                  <a:lnTo>
                    <a:pt x="71" y="267"/>
                  </a:lnTo>
                  <a:cubicBezTo>
                    <a:pt x="29" y="253"/>
                    <a:pt x="0" y="218"/>
                    <a:pt x="3" y="179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8" name="Rectangle 107">
            <a:extLst>
              <a:ext uri="{FF2B5EF4-FFF2-40B4-BE49-F238E27FC236}">
                <a16:creationId xmlns:a16="http://schemas.microsoft.com/office/drawing/2014/main" id="{E6A691C0-4114-4665-8DE0-741CCB33C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9712" y="353810"/>
            <a:ext cx="2255838" cy="28019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3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14E6CC1-D2F3-40BE-85A0-256928CBE0C1}"/>
              </a:ext>
            </a:extLst>
          </p:cNvPr>
          <p:cNvGrpSpPr/>
          <p:nvPr/>
        </p:nvGrpSpPr>
        <p:grpSpPr>
          <a:xfrm>
            <a:off x="9151788" y="2652060"/>
            <a:ext cx="2490230" cy="483374"/>
            <a:chOff x="9291943" y="1236148"/>
            <a:chExt cx="2490230" cy="483374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E4F3ABA8-C032-4066-873A-375AD5F9B7B1}"/>
                </a:ext>
              </a:extLst>
            </p:cNvPr>
            <p:cNvSpPr txBox="1"/>
            <p:nvPr/>
          </p:nvSpPr>
          <p:spPr>
            <a:xfrm>
              <a:off x="9291943" y="1236148"/>
              <a:ext cx="2404023" cy="2616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he-IL" sz="1050" b="1" dirty="0"/>
                <a:t>מנהלת בית ספר "צמרות", באר יעקב</a:t>
              </a:r>
              <a:r>
                <a:rPr lang="en-US" sz="1050" b="1" dirty="0"/>
                <a:t>     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78A1A10F-6015-45DB-8F4C-E23E7C8B656C}"/>
                </a:ext>
              </a:extLst>
            </p:cNvPr>
            <p:cNvSpPr txBox="1"/>
            <p:nvPr/>
          </p:nvSpPr>
          <p:spPr>
            <a:xfrm>
              <a:off x="9427410" y="1442523"/>
              <a:ext cx="2354763" cy="27699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he-IL" sz="1200" dirty="0"/>
                <a:t>  בחינוך      </a:t>
              </a:r>
              <a:r>
                <a:rPr lang="en-US" sz="12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B.Ed</a:t>
              </a:r>
              <a:r>
                <a:rPr lang="he-IL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ו- </a:t>
              </a:r>
              <a:r>
                <a:rPr lang="en-US" sz="1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M.Ed</a:t>
              </a:r>
              <a:endParaRPr lang="en-US" sz="120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861379B-CCB5-43F4-A960-ECA2D3BA99D7}"/>
              </a:ext>
            </a:extLst>
          </p:cNvPr>
          <p:cNvSpPr txBox="1"/>
          <p:nvPr/>
        </p:nvSpPr>
        <p:spPr>
          <a:xfrm>
            <a:off x="771528" y="2409526"/>
            <a:ext cx="173316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he-IL" sz="2000" b="1" dirty="0">
                <a:latin typeface="Freestyle Script" panose="030804020302050B0404" pitchFamily="66" charset="0"/>
              </a:rPr>
              <a:t>לילך קרקובסקי</a:t>
            </a:r>
            <a:endParaRPr lang="en-US" sz="2000" b="1" dirty="0">
              <a:latin typeface="Freestyle Script" panose="030804020302050B0404" pitchFamily="66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68FAA0A5-56EC-4593-9E0F-A13FA9C5A8F7}"/>
              </a:ext>
            </a:extLst>
          </p:cNvPr>
          <p:cNvSpPr txBox="1"/>
          <p:nvPr/>
        </p:nvSpPr>
        <p:spPr>
          <a:xfrm>
            <a:off x="10042550" y="2333437"/>
            <a:ext cx="1257075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he-IL" sz="2000" b="1" dirty="0">
                <a:latin typeface="Freestyle Script" panose="030804020302050B0404" pitchFamily="66" charset="0"/>
              </a:rPr>
              <a:t>גלית </a:t>
            </a:r>
            <a:r>
              <a:rPr lang="he-IL" sz="2000" b="1" dirty="0" err="1">
                <a:latin typeface="Freestyle Script" panose="030804020302050B0404" pitchFamily="66" charset="0"/>
              </a:rPr>
              <a:t>דוזלי</a:t>
            </a:r>
            <a:endParaRPr lang="en-US" sz="2000" b="1" dirty="0">
              <a:latin typeface="Freestyle Script" panose="030804020302050B0404" pitchFamily="66" charset="0"/>
            </a:endParaRPr>
          </a:p>
        </p:txBody>
      </p:sp>
      <p:sp>
        <p:nvSpPr>
          <p:cNvPr id="112" name="Rectangle 107">
            <a:extLst>
              <a:ext uri="{FF2B5EF4-FFF2-40B4-BE49-F238E27FC236}">
                <a16:creationId xmlns:a16="http://schemas.microsoft.com/office/drawing/2014/main" id="{F7BB0195-DD59-457E-B21B-F5AD93A0EBE4}"/>
              </a:ext>
            </a:extLst>
          </p:cNvPr>
          <p:cNvSpPr>
            <a:spLocks noChangeArrowheads="1"/>
          </p:cNvSpPr>
          <p:nvPr/>
        </p:nvSpPr>
        <p:spPr bwMode="auto">
          <a:xfrm rot="900000">
            <a:off x="6407047" y="1025235"/>
            <a:ext cx="2255838" cy="28019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3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20D8BD7-4A9B-41FD-8F82-2F471AE7E755}"/>
              </a:ext>
            </a:extLst>
          </p:cNvPr>
          <p:cNvSpPr txBox="1"/>
          <p:nvPr/>
        </p:nvSpPr>
        <p:spPr>
          <a:xfrm rot="900000">
            <a:off x="6336791" y="2916116"/>
            <a:ext cx="184815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sz="1600" dirty="0">
                <a:latin typeface="Freestyle Script" panose="030804020302050B0404" pitchFamily="66" charset="0"/>
              </a:rPr>
              <a:t>פיתוח זהות וייחודיות בית ספרית במעגלים השונים </a:t>
            </a:r>
            <a:endParaRPr lang="en-US" sz="1600" dirty="0">
              <a:latin typeface="Freestyle Script" panose="030804020302050B0404" pitchFamily="66" charset="0"/>
            </a:endParaRPr>
          </a:p>
        </p:txBody>
      </p:sp>
      <p:sp>
        <p:nvSpPr>
          <p:cNvPr id="75" name="כותרת 1">
            <a:extLst>
              <a:ext uri="{FF2B5EF4-FFF2-40B4-BE49-F238E27FC236}">
                <a16:creationId xmlns:a16="http://schemas.microsoft.com/office/drawing/2014/main" id="{39663D96-6914-4D5B-864F-7EE59909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/>
          <a:lstStyle/>
          <a:p>
            <a:pPr algn="ctr"/>
            <a:r>
              <a:rPr lang="he-IL" dirty="0">
                <a:cs typeface="+mn-cs"/>
              </a:rPr>
              <a:t>לפני שנצא לדרך...</a:t>
            </a:r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BB9E53BA-4FB6-4B7D-866F-369F17FA87AB}"/>
              </a:ext>
            </a:extLst>
          </p:cNvPr>
          <p:cNvSpPr txBox="1">
            <a:spLocks/>
          </p:cNvSpPr>
          <p:nvPr/>
        </p:nvSpPr>
        <p:spPr>
          <a:xfrm>
            <a:off x="-28637" y="6307896"/>
            <a:ext cx="12282734" cy="739056"/>
          </a:xfrm>
          <a:prstGeom prst="rect">
            <a:avLst/>
          </a:prstGeom>
          <a:solidFill>
            <a:srgbClr val="EFEDEE"/>
          </a:solidFill>
        </p:spPr>
        <p:txBody>
          <a:bodyPr rIns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>
                <a:solidFill>
                  <a:schemeClr val="tx1"/>
                </a:solidFill>
                <a:latin typeface="Helvetica" panose="020B0500000000000000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he-IL" sz="3200" dirty="0">
                <a:cs typeface="+mn-cs"/>
              </a:rPr>
              <a:t>   ייחודיות בית ספרית- חלום שהתגשם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4B9749-E587-482F-BD95-DAC9186C8071}"/>
              </a:ext>
            </a:extLst>
          </p:cNvPr>
          <p:cNvGrpSpPr/>
          <p:nvPr/>
        </p:nvGrpSpPr>
        <p:grpSpPr>
          <a:xfrm>
            <a:off x="8480761" y="1249353"/>
            <a:ext cx="343876" cy="973757"/>
            <a:chOff x="6077951" y="2132095"/>
            <a:chExt cx="343876" cy="973757"/>
          </a:xfrm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A0124B1-4E84-42E6-B177-049698FFA7A0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6077951" y="2641028"/>
              <a:ext cx="300703" cy="464824"/>
            </a:xfrm>
            <a:custGeom>
              <a:avLst/>
              <a:gdLst>
                <a:gd name="connsiteX0" fmla="*/ 29 w 300703"/>
                <a:gd name="connsiteY0" fmla="*/ 0 h 464824"/>
                <a:gd name="connsiteX1" fmla="*/ 38050 w 300703"/>
                <a:gd name="connsiteY1" fmla="*/ 0 h 464824"/>
                <a:gd name="connsiteX2" fmla="*/ 89469 w 300703"/>
                <a:gd name="connsiteY2" fmla="*/ 113672 h 464824"/>
                <a:gd name="connsiteX3" fmla="*/ 238070 w 300703"/>
                <a:gd name="connsiteY3" fmla="*/ 159321 h 464824"/>
                <a:gd name="connsiteX4" fmla="*/ 215960 w 300703"/>
                <a:gd name="connsiteY4" fmla="*/ 268057 h 464824"/>
                <a:gd name="connsiteX5" fmla="*/ 223159 w 300703"/>
                <a:gd name="connsiteY5" fmla="*/ 283958 h 464824"/>
                <a:gd name="connsiteX6" fmla="*/ 294117 w 300703"/>
                <a:gd name="connsiteY6" fmla="*/ 330119 h 464824"/>
                <a:gd name="connsiteX7" fmla="*/ 232928 w 300703"/>
                <a:gd name="connsiteY7" fmla="*/ 453218 h 464824"/>
                <a:gd name="connsiteX8" fmla="*/ 99753 w 300703"/>
                <a:gd name="connsiteY8" fmla="*/ 418340 h 464824"/>
                <a:gd name="connsiteX9" fmla="*/ 111579 w 300703"/>
                <a:gd name="connsiteY9" fmla="*/ 334736 h 464824"/>
                <a:gd name="connsiteX10" fmla="*/ 104381 w 300703"/>
                <a:gd name="connsiteY10" fmla="*/ 318835 h 464824"/>
                <a:gd name="connsiteX11" fmla="*/ 7713 w 300703"/>
                <a:gd name="connsiteY11" fmla="*/ 263441 h 464824"/>
                <a:gd name="connsiteX12" fmla="*/ 58104 w 300703"/>
                <a:gd name="connsiteY12" fmla="*/ 129572 h 464824"/>
                <a:gd name="connsiteX13" fmla="*/ 0 w 300703"/>
                <a:gd name="connsiteY13" fmla="*/ 2371 h 46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0703" h="464824">
                  <a:moveTo>
                    <a:pt x="29" y="0"/>
                  </a:moveTo>
                  <a:lnTo>
                    <a:pt x="38050" y="0"/>
                  </a:lnTo>
                  <a:lnTo>
                    <a:pt x="89469" y="113672"/>
                  </a:lnTo>
                  <a:cubicBezTo>
                    <a:pt x="150658" y="90591"/>
                    <a:pt x="215446" y="110082"/>
                    <a:pt x="238070" y="159321"/>
                  </a:cubicBezTo>
                  <a:cubicBezTo>
                    <a:pt x="254010" y="194199"/>
                    <a:pt x="244240" y="236257"/>
                    <a:pt x="215960" y="268057"/>
                  </a:cubicBezTo>
                  <a:lnTo>
                    <a:pt x="223159" y="283958"/>
                  </a:lnTo>
                  <a:cubicBezTo>
                    <a:pt x="255038" y="287035"/>
                    <a:pt x="281776" y="303448"/>
                    <a:pt x="294117" y="330119"/>
                  </a:cubicBezTo>
                  <a:cubicBezTo>
                    <a:pt x="314170" y="373717"/>
                    <a:pt x="286918" y="429111"/>
                    <a:pt x="232928" y="453218"/>
                  </a:cubicBezTo>
                  <a:cubicBezTo>
                    <a:pt x="179452" y="477837"/>
                    <a:pt x="119806" y="461937"/>
                    <a:pt x="99753" y="418340"/>
                  </a:cubicBezTo>
                  <a:cubicBezTo>
                    <a:pt x="87927" y="391156"/>
                    <a:pt x="93068" y="360381"/>
                    <a:pt x="111579" y="334736"/>
                  </a:cubicBezTo>
                  <a:lnTo>
                    <a:pt x="104381" y="318835"/>
                  </a:lnTo>
                  <a:cubicBezTo>
                    <a:pt x="61703" y="318835"/>
                    <a:pt x="23653" y="298832"/>
                    <a:pt x="7713" y="263441"/>
                  </a:cubicBezTo>
                  <a:cubicBezTo>
                    <a:pt x="-12855" y="217792"/>
                    <a:pt x="9255" y="161885"/>
                    <a:pt x="58104" y="129572"/>
                  </a:cubicBezTo>
                  <a:lnTo>
                    <a:pt x="0" y="2371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8FDE4C0-A618-4024-9D60-C71642E04521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6172877" y="2390719"/>
              <a:ext cx="55163" cy="227357"/>
            </a:xfrm>
            <a:custGeom>
              <a:avLst/>
              <a:gdLst>
                <a:gd name="connsiteX0" fmla="*/ 20179 w 55163"/>
                <a:gd name="connsiteY0" fmla="*/ 0 h 227357"/>
                <a:gd name="connsiteX1" fmla="*/ 55163 w 55163"/>
                <a:gd name="connsiteY1" fmla="*/ 3085 h 227357"/>
                <a:gd name="connsiteX2" fmla="*/ 35756 w 55163"/>
                <a:gd name="connsiteY2" fmla="*/ 227357 h 227357"/>
                <a:gd name="connsiteX3" fmla="*/ 0 w 55163"/>
                <a:gd name="connsiteY3" fmla="*/ 227357 h 22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63" h="227357">
                  <a:moveTo>
                    <a:pt x="20179" y="0"/>
                  </a:moveTo>
                  <a:lnTo>
                    <a:pt x="55163" y="3085"/>
                  </a:lnTo>
                  <a:lnTo>
                    <a:pt x="35756" y="227357"/>
                  </a:lnTo>
                  <a:lnTo>
                    <a:pt x="0" y="22735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64E2FF5-4E74-4BC6-8284-1E75FB213EF6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6182298" y="2391039"/>
              <a:ext cx="26650" cy="225769"/>
            </a:xfrm>
            <a:custGeom>
              <a:avLst/>
              <a:gdLst>
                <a:gd name="connsiteX0" fmla="*/ 19521 w 26650"/>
                <a:gd name="connsiteY0" fmla="*/ 0 h 225769"/>
                <a:gd name="connsiteX1" fmla="*/ 26650 w 26650"/>
                <a:gd name="connsiteY1" fmla="*/ 511 h 225769"/>
                <a:gd name="connsiteX2" fmla="*/ 7173 w 26650"/>
                <a:gd name="connsiteY2" fmla="*/ 225769 h 225769"/>
                <a:gd name="connsiteX3" fmla="*/ 0 w 26650"/>
                <a:gd name="connsiteY3" fmla="*/ 225769 h 22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50" h="225769">
                  <a:moveTo>
                    <a:pt x="19521" y="0"/>
                  </a:moveTo>
                  <a:lnTo>
                    <a:pt x="26650" y="511"/>
                  </a:lnTo>
                  <a:lnTo>
                    <a:pt x="7173" y="225769"/>
                  </a:lnTo>
                  <a:lnTo>
                    <a:pt x="0" y="2257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8" name="Freeform 194">
              <a:extLst>
                <a:ext uri="{FF2B5EF4-FFF2-40B4-BE49-F238E27FC236}">
                  <a16:creationId xmlns:a16="http://schemas.microsoft.com/office/drawing/2014/main" id="{67351E02-0B3B-4F5E-BB54-27A170C248FA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6118995" y="2283621"/>
              <a:ext cx="260350" cy="217488"/>
            </a:xfrm>
            <a:custGeom>
              <a:avLst/>
              <a:gdLst>
                <a:gd name="T0" fmla="*/ 272 w 509"/>
                <a:gd name="T1" fmla="*/ 12 h 424"/>
                <a:gd name="T2" fmla="*/ 500 w 509"/>
                <a:gd name="T3" fmla="*/ 234 h 424"/>
                <a:gd name="T4" fmla="*/ 237 w 509"/>
                <a:gd name="T5" fmla="*/ 412 h 424"/>
                <a:gd name="T6" fmla="*/ 10 w 509"/>
                <a:gd name="T7" fmla="*/ 191 h 424"/>
                <a:gd name="T8" fmla="*/ 272 w 509"/>
                <a:gd name="T9" fmla="*/ 1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9" h="424">
                  <a:moveTo>
                    <a:pt x="272" y="12"/>
                  </a:moveTo>
                  <a:cubicBezTo>
                    <a:pt x="407" y="24"/>
                    <a:pt x="509" y="123"/>
                    <a:pt x="500" y="234"/>
                  </a:cubicBezTo>
                  <a:cubicBezTo>
                    <a:pt x="490" y="344"/>
                    <a:pt x="372" y="424"/>
                    <a:pt x="237" y="412"/>
                  </a:cubicBezTo>
                  <a:cubicBezTo>
                    <a:pt x="102" y="400"/>
                    <a:pt x="0" y="301"/>
                    <a:pt x="10" y="191"/>
                  </a:cubicBezTo>
                  <a:cubicBezTo>
                    <a:pt x="20" y="80"/>
                    <a:pt x="137" y="0"/>
                    <a:pt x="272" y="1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95">
              <a:extLst>
                <a:ext uri="{FF2B5EF4-FFF2-40B4-BE49-F238E27FC236}">
                  <a16:creationId xmlns:a16="http://schemas.microsoft.com/office/drawing/2014/main" id="{AE962562-F113-4362-9B89-0EA592B1AF5F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6129931" y="2287190"/>
              <a:ext cx="242888" cy="200025"/>
            </a:xfrm>
            <a:custGeom>
              <a:avLst/>
              <a:gdLst>
                <a:gd name="T0" fmla="*/ 252 w 471"/>
                <a:gd name="T1" fmla="*/ 11 h 392"/>
                <a:gd name="T2" fmla="*/ 462 w 471"/>
                <a:gd name="T3" fmla="*/ 216 h 392"/>
                <a:gd name="T4" fmla="*/ 219 w 471"/>
                <a:gd name="T5" fmla="*/ 381 h 392"/>
                <a:gd name="T6" fmla="*/ 9 w 471"/>
                <a:gd name="T7" fmla="*/ 176 h 392"/>
                <a:gd name="T8" fmla="*/ 252 w 471"/>
                <a:gd name="T9" fmla="*/ 1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392">
                  <a:moveTo>
                    <a:pt x="252" y="11"/>
                  </a:moveTo>
                  <a:cubicBezTo>
                    <a:pt x="377" y="22"/>
                    <a:pt x="471" y="114"/>
                    <a:pt x="462" y="216"/>
                  </a:cubicBezTo>
                  <a:cubicBezTo>
                    <a:pt x="453" y="318"/>
                    <a:pt x="345" y="392"/>
                    <a:pt x="219" y="381"/>
                  </a:cubicBezTo>
                  <a:cubicBezTo>
                    <a:pt x="94" y="370"/>
                    <a:pt x="0" y="279"/>
                    <a:pt x="9" y="176"/>
                  </a:cubicBezTo>
                  <a:cubicBezTo>
                    <a:pt x="18" y="74"/>
                    <a:pt x="127" y="0"/>
                    <a:pt x="252" y="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96">
              <a:extLst>
                <a:ext uri="{FF2B5EF4-FFF2-40B4-BE49-F238E27FC236}">
                  <a16:creationId xmlns:a16="http://schemas.microsoft.com/office/drawing/2014/main" id="{C40FC31A-9B22-4FDE-8564-D177D0628E14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6202188" y="2261649"/>
              <a:ext cx="133350" cy="163513"/>
            </a:xfrm>
            <a:custGeom>
              <a:avLst/>
              <a:gdLst>
                <a:gd name="T0" fmla="*/ 23 w 260"/>
                <a:gd name="T1" fmla="*/ 0 h 318"/>
                <a:gd name="T2" fmla="*/ 260 w 260"/>
                <a:gd name="T3" fmla="*/ 21 h 318"/>
                <a:gd name="T4" fmla="*/ 243 w 260"/>
                <a:gd name="T5" fmla="*/ 225 h 318"/>
                <a:gd name="T6" fmla="*/ 115 w 260"/>
                <a:gd name="T7" fmla="*/ 312 h 318"/>
                <a:gd name="T8" fmla="*/ 5 w 260"/>
                <a:gd name="T9" fmla="*/ 204 h 318"/>
                <a:gd name="T10" fmla="*/ 23 w 260"/>
                <a:gd name="T1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318">
                  <a:moveTo>
                    <a:pt x="23" y="0"/>
                  </a:moveTo>
                  <a:lnTo>
                    <a:pt x="260" y="21"/>
                  </a:lnTo>
                  <a:lnTo>
                    <a:pt x="243" y="225"/>
                  </a:lnTo>
                  <a:cubicBezTo>
                    <a:pt x="238" y="279"/>
                    <a:pt x="181" y="318"/>
                    <a:pt x="115" y="312"/>
                  </a:cubicBezTo>
                  <a:cubicBezTo>
                    <a:pt x="50" y="306"/>
                    <a:pt x="0" y="258"/>
                    <a:pt x="5" y="204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97">
              <a:extLst>
                <a:ext uri="{FF2B5EF4-FFF2-40B4-BE49-F238E27FC236}">
                  <a16:creationId xmlns:a16="http://schemas.microsoft.com/office/drawing/2014/main" id="{FCAF885E-3449-40A7-BB70-E939A8B4BFAE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6209947" y="2272529"/>
              <a:ext cx="115888" cy="142875"/>
            </a:xfrm>
            <a:custGeom>
              <a:avLst/>
              <a:gdLst>
                <a:gd name="T0" fmla="*/ 20 w 228"/>
                <a:gd name="T1" fmla="*/ 0 h 278"/>
                <a:gd name="T2" fmla="*/ 228 w 228"/>
                <a:gd name="T3" fmla="*/ 18 h 278"/>
                <a:gd name="T4" fmla="*/ 212 w 228"/>
                <a:gd name="T5" fmla="*/ 197 h 278"/>
                <a:gd name="T6" fmla="*/ 101 w 228"/>
                <a:gd name="T7" fmla="*/ 273 h 278"/>
                <a:gd name="T8" fmla="*/ 4 w 228"/>
                <a:gd name="T9" fmla="*/ 179 h 278"/>
                <a:gd name="T10" fmla="*/ 20 w 228"/>
                <a:gd name="T11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78">
                  <a:moveTo>
                    <a:pt x="20" y="0"/>
                  </a:moveTo>
                  <a:lnTo>
                    <a:pt x="228" y="18"/>
                  </a:lnTo>
                  <a:lnTo>
                    <a:pt x="212" y="197"/>
                  </a:lnTo>
                  <a:cubicBezTo>
                    <a:pt x="208" y="244"/>
                    <a:pt x="158" y="278"/>
                    <a:pt x="101" y="273"/>
                  </a:cubicBezTo>
                  <a:cubicBezTo>
                    <a:pt x="43" y="268"/>
                    <a:pt x="0" y="226"/>
                    <a:pt x="4" y="179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98">
              <a:extLst>
                <a:ext uri="{FF2B5EF4-FFF2-40B4-BE49-F238E27FC236}">
                  <a16:creationId xmlns:a16="http://schemas.microsoft.com/office/drawing/2014/main" id="{599EA115-3425-42B0-886A-28F7F9305DD8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6211932" y="2263803"/>
              <a:ext cx="47625" cy="136525"/>
            </a:xfrm>
            <a:custGeom>
              <a:avLst/>
              <a:gdLst>
                <a:gd name="T0" fmla="*/ 19 w 94"/>
                <a:gd name="T1" fmla="*/ 0 h 267"/>
                <a:gd name="T2" fmla="*/ 94 w 94"/>
                <a:gd name="T3" fmla="*/ 7 h 267"/>
                <a:gd name="T4" fmla="*/ 71 w 94"/>
                <a:gd name="T5" fmla="*/ 267 h 267"/>
                <a:gd name="T6" fmla="*/ 3 w 94"/>
                <a:gd name="T7" fmla="*/ 179 h 267"/>
                <a:gd name="T8" fmla="*/ 19 w 94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67">
                  <a:moveTo>
                    <a:pt x="19" y="0"/>
                  </a:moveTo>
                  <a:lnTo>
                    <a:pt x="94" y="7"/>
                  </a:lnTo>
                  <a:lnTo>
                    <a:pt x="71" y="267"/>
                  </a:lnTo>
                  <a:cubicBezTo>
                    <a:pt x="29" y="253"/>
                    <a:pt x="0" y="218"/>
                    <a:pt x="3" y="179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99">
              <a:extLst>
                <a:ext uri="{FF2B5EF4-FFF2-40B4-BE49-F238E27FC236}">
                  <a16:creationId xmlns:a16="http://schemas.microsoft.com/office/drawing/2014/main" id="{1EAC3AC8-35AA-4601-AD76-6BB1603C0247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6137914" y="2302728"/>
              <a:ext cx="115888" cy="153988"/>
            </a:xfrm>
            <a:custGeom>
              <a:avLst/>
              <a:gdLst>
                <a:gd name="T0" fmla="*/ 168 w 228"/>
                <a:gd name="T1" fmla="*/ 298 h 301"/>
                <a:gd name="T2" fmla="*/ 6 w 228"/>
                <a:gd name="T3" fmla="*/ 124 h 301"/>
                <a:gd name="T4" fmla="*/ 89 w 228"/>
                <a:gd name="T5" fmla="*/ 0 h 301"/>
                <a:gd name="T6" fmla="*/ 80 w 228"/>
                <a:gd name="T7" fmla="*/ 107 h 301"/>
                <a:gd name="T8" fmla="*/ 192 w 228"/>
                <a:gd name="T9" fmla="*/ 221 h 301"/>
                <a:gd name="T10" fmla="*/ 220 w 228"/>
                <a:gd name="T11" fmla="*/ 272 h 301"/>
                <a:gd name="T12" fmla="*/ 168 w 228"/>
                <a:gd name="T13" fmla="*/ 29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301">
                  <a:moveTo>
                    <a:pt x="168" y="298"/>
                  </a:moveTo>
                  <a:cubicBezTo>
                    <a:pt x="70" y="281"/>
                    <a:pt x="0" y="194"/>
                    <a:pt x="6" y="124"/>
                  </a:cubicBezTo>
                  <a:cubicBezTo>
                    <a:pt x="12" y="54"/>
                    <a:pt x="46" y="24"/>
                    <a:pt x="89" y="0"/>
                  </a:cubicBezTo>
                  <a:cubicBezTo>
                    <a:pt x="103" y="45"/>
                    <a:pt x="84" y="62"/>
                    <a:pt x="80" y="107"/>
                  </a:cubicBezTo>
                  <a:cubicBezTo>
                    <a:pt x="76" y="159"/>
                    <a:pt x="129" y="215"/>
                    <a:pt x="192" y="221"/>
                  </a:cubicBezTo>
                  <a:cubicBezTo>
                    <a:pt x="216" y="224"/>
                    <a:pt x="228" y="246"/>
                    <a:pt x="220" y="272"/>
                  </a:cubicBezTo>
                  <a:cubicBezTo>
                    <a:pt x="213" y="299"/>
                    <a:pt x="197" y="301"/>
                    <a:pt x="168" y="298"/>
                  </a:cubicBez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00">
              <a:extLst>
                <a:ext uri="{FF2B5EF4-FFF2-40B4-BE49-F238E27FC236}">
                  <a16:creationId xmlns:a16="http://schemas.microsoft.com/office/drawing/2014/main" id="{3EC9EE7E-4181-4DD4-B086-EBAFE7A41C52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6201164" y="2132095"/>
              <a:ext cx="220663" cy="184150"/>
            </a:xfrm>
            <a:custGeom>
              <a:avLst/>
              <a:gdLst>
                <a:gd name="T0" fmla="*/ 230 w 430"/>
                <a:gd name="T1" fmla="*/ 10 h 359"/>
                <a:gd name="T2" fmla="*/ 422 w 430"/>
                <a:gd name="T3" fmla="*/ 198 h 359"/>
                <a:gd name="T4" fmla="*/ 200 w 430"/>
                <a:gd name="T5" fmla="*/ 349 h 359"/>
                <a:gd name="T6" fmla="*/ 8 w 430"/>
                <a:gd name="T7" fmla="*/ 161 h 359"/>
                <a:gd name="T8" fmla="*/ 230 w 430"/>
                <a:gd name="T9" fmla="*/ 1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59">
                  <a:moveTo>
                    <a:pt x="230" y="10"/>
                  </a:moveTo>
                  <a:cubicBezTo>
                    <a:pt x="344" y="20"/>
                    <a:pt x="430" y="104"/>
                    <a:pt x="422" y="198"/>
                  </a:cubicBezTo>
                  <a:cubicBezTo>
                    <a:pt x="414" y="291"/>
                    <a:pt x="314" y="359"/>
                    <a:pt x="200" y="349"/>
                  </a:cubicBezTo>
                  <a:cubicBezTo>
                    <a:pt x="86" y="339"/>
                    <a:pt x="0" y="255"/>
                    <a:pt x="8" y="161"/>
                  </a:cubicBezTo>
                  <a:cubicBezTo>
                    <a:pt x="17" y="68"/>
                    <a:pt x="116" y="0"/>
                    <a:pt x="230" y="1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01">
              <a:extLst>
                <a:ext uri="{FF2B5EF4-FFF2-40B4-BE49-F238E27FC236}">
                  <a16:creationId xmlns:a16="http://schemas.microsoft.com/office/drawing/2014/main" id="{6FC207F9-11E1-4111-ABBA-228FCC861F6C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6212865" y="2138732"/>
              <a:ext cx="200025" cy="166688"/>
            </a:xfrm>
            <a:custGeom>
              <a:avLst/>
              <a:gdLst>
                <a:gd name="T0" fmla="*/ 209 w 391"/>
                <a:gd name="T1" fmla="*/ 9 h 326"/>
                <a:gd name="T2" fmla="*/ 384 w 391"/>
                <a:gd name="T3" fmla="*/ 180 h 326"/>
                <a:gd name="T4" fmla="*/ 182 w 391"/>
                <a:gd name="T5" fmla="*/ 317 h 326"/>
                <a:gd name="T6" fmla="*/ 7 w 391"/>
                <a:gd name="T7" fmla="*/ 147 h 326"/>
                <a:gd name="T8" fmla="*/ 209 w 391"/>
                <a:gd name="T9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326">
                  <a:moveTo>
                    <a:pt x="209" y="9"/>
                  </a:moveTo>
                  <a:cubicBezTo>
                    <a:pt x="313" y="18"/>
                    <a:pt x="391" y="95"/>
                    <a:pt x="384" y="180"/>
                  </a:cubicBezTo>
                  <a:cubicBezTo>
                    <a:pt x="376" y="265"/>
                    <a:pt x="286" y="326"/>
                    <a:pt x="182" y="317"/>
                  </a:cubicBezTo>
                  <a:cubicBezTo>
                    <a:pt x="78" y="308"/>
                    <a:pt x="0" y="232"/>
                    <a:pt x="7" y="147"/>
                  </a:cubicBezTo>
                  <a:cubicBezTo>
                    <a:pt x="15" y="62"/>
                    <a:pt x="105" y="0"/>
                    <a:pt x="209" y="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02">
              <a:extLst>
                <a:ext uri="{FF2B5EF4-FFF2-40B4-BE49-F238E27FC236}">
                  <a16:creationId xmlns:a16="http://schemas.microsoft.com/office/drawing/2014/main" id="{5A594456-B8A8-4369-B06C-4BB6F535D609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6245350" y="2144298"/>
              <a:ext cx="101600" cy="84138"/>
            </a:xfrm>
            <a:custGeom>
              <a:avLst/>
              <a:gdLst>
                <a:gd name="T0" fmla="*/ 106 w 198"/>
                <a:gd name="T1" fmla="*/ 5 h 166"/>
                <a:gd name="T2" fmla="*/ 194 w 198"/>
                <a:gd name="T3" fmla="*/ 91 h 166"/>
                <a:gd name="T4" fmla="*/ 92 w 198"/>
                <a:gd name="T5" fmla="*/ 161 h 166"/>
                <a:gd name="T6" fmla="*/ 3 w 198"/>
                <a:gd name="T7" fmla="*/ 75 h 166"/>
                <a:gd name="T8" fmla="*/ 106 w 198"/>
                <a:gd name="T9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66">
                  <a:moveTo>
                    <a:pt x="106" y="5"/>
                  </a:moveTo>
                  <a:cubicBezTo>
                    <a:pt x="158" y="10"/>
                    <a:pt x="198" y="48"/>
                    <a:pt x="194" y="91"/>
                  </a:cubicBezTo>
                  <a:cubicBezTo>
                    <a:pt x="190" y="135"/>
                    <a:pt x="145" y="166"/>
                    <a:pt x="92" y="161"/>
                  </a:cubicBezTo>
                  <a:cubicBezTo>
                    <a:pt x="39" y="157"/>
                    <a:pt x="0" y="118"/>
                    <a:pt x="3" y="75"/>
                  </a:cubicBezTo>
                  <a:cubicBezTo>
                    <a:pt x="7" y="32"/>
                    <a:pt x="53" y="0"/>
                    <a:pt x="106" y="5"/>
                  </a:cubicBez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75D1756-B5FB-4209-ABB8-1FE5C771D016}"/>
              </a:ext>
            </a:extLst>
          </p:cNvPr>
          <p:cNvGrpSpPr/>
          <p:nvPr/>
        </p:nvGrpSpPr>
        <p:grpSpPr>
          <a:xfrm>
            <a:off x="11332235" y="275623"/>
            <a:ext cx="384881" cy="973165"/>
            <a:chOff x="9663474" y="1175056"/>
            <a:chExt cx="384881" cy="973165"/>
          </a:xfrm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5CDC00E6-777F-4DDD-ACF0-509FD960F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7652" y="1683397"/>
              <a:ext cx="300703" cy="464824"/>
            </a:xfrm>
            <a:custGeom>
              <a:avLst/>
              <a:gdLst>
                <a:gd name="connsiteX0" fmla="*/ 29 w 300703"/>
                <a:gd name="connsiteY0" fmla="*/ 0 h 464824"/>
                <a:gd name="connsiteX1" fmla="*/ 38050 w 300703"/>
                <a:gd name="connsiteY1" fmla="*/ 0 h 464824"/>
                <a:gd name="connsiteX2" fmla="*/ 89469 w 300703"/>
                <a:gd name="connsiteY2" fmla="*/ 113672 h 464824"/>
                <a:gd name="connsiteX3" fmla="*/ 238070 w 300703"/>
                <a:gd name="connsiteY3" fmla="*/ 159321 h 464824"/>
                <a:gd name="connsiteX4" fmla="*/ 215960 w 300703"/>
                <a:gd name="connsiteY4" fmla="*/ 268057 h 464824"/>
                <a:gd name="connsiteX5" fmla="*/ 223159 w 300703"/>
                <a:gd name="connsiteY5" fmla="*/ 283958 h 464824"/>
                <a:gd name="connsiteX6" fmla="*/ 294117 w 300703"/>
                <a:gd name="connsiteY6" fmla="*/ 330119 h 464824"/>
                <a:gd name="connsiteX7" fmla="*/ 232928 w 300703"/>
                <a:gd name="connsiteY7" fmla="*/ 453218 h 464824"/>
                <a:gd name="connsiteX8" fmla="*/ 99753 w 300703"/>
                <a:gd name="connsiteY8" fmla="*/ 418340 h 464824"/>
                <a:gd name="connsiteX9" fmla="*/ 111579 w 300703"/>
                <a:gd name="connsiteY9" fmla="*/ 334736 h 464824"/>
                <a:gd name="connsiteX10" fmla="*/ 104381 w 300703"/>
                <a:gd name="connsiteY10" fmla="*/ 318835 h 464824"/>
                <a:gd name="connsiteX11" fmla="*/ 7713 w 300703"/>
                <a:gd name="connsiteY11" fmla="*/ 263441 h 464824"/>
                <a:gd name="connsiteX12" fmla="*/ 58104 w 300703"/>
                <a:gd name="connsiteY12" fmla="*/ 129572 h 464824"/>
                <a:gd name="connsiteX13" fmla="*/ 0 w 300703"/>
                <a:gd name="connsiteY13" fmla="*/ 2371 h 46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0703" h="464824">
                  <a:moveTo>
                    <a:pt x="29" y="0"/>
                  </a:moveTo>
                  <a:lnTo>
                    <a:pt x="38050" y="0"/>
                  </a:lnTo>
                  <a:lnTo>
                    <a:pt x="89469" y="113672"/>
                  </a:lnTo>
                  <a:cubicBezTo>
                    <a:pt x="150658" y="90591"/>
                    <a:pt x="215446" y="110082"/>
                    <a:pt x="238070" y="159321"/>
                  </a:cubicBezTo>
                  <a:cubicBezTo>
                    <a:pt x="254010" y="194199"/>
                    <a:pt x="244240" y="236257"/>
                    <a:pt x="215960" y="268057"/>
                  </a:cubicBezTo>
                  <a:lnTo>
                    <a:pt x="223159" y="283958"/>
                  </a:lnTo>
                  <a:cubicBezTo>
                    <a:pt x="255038" y="287035"/>
                    <a:pt x="281776" y="303448"/>
                    <a:pt x="294117" y="330119"/>
                  </a:cubicBezTo>
                  <a:cubicBezTo>
                    <a:pt x="314170" y="373717"/>
                    <a:pt x="286918" y="429111"/>
                    <a:pt x="232928" y="453218"/>
                  </a:cubicBezTo>
                  <a:cubicBezTo>
                    <a:pt x="179452" y="477837"/>
                    <a:pt x="119806" y="461937"/>
                    <a:pt x="99753" y="418340"/>
                  </a:cubicBezTo>
                  <a:cubicBezTo>
                    <a:pt x="87927" y="391156"/>
                    <a:pt x="93068" y="360381"/>
                    <a:pt x="111579" y="334736"/>
                  </a:cubicBezTo>
                  <a:lnTo>
                    <a:pt x="104381" y="318835"/>
                  </a:lnTo>
                  <a:cubicBezTo>
                    <a:pt x="61703" y="318835"/>
                    <a:pt x="23653" y="298832"/>
                    <a:pt x="7713" y="263441"/>
                  </a:cubicBezTo>
                  <a:cubicBezTo>
                    <a:pt x="-12855" y="217792"/>
                    <a:pt x="9255" y="161885"/>
                    <a:pt x="58104" y="129572"/>
                  </a:cubicBezTo>
                  <a:lnTo>
                    <a:pt x="0" y="2371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FE0FCD3C-AF9A-4E8A-A183-04994B29B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8012" y="1452869"/>
              <a:ext cx="55163" cy="227357"/>
            </a:xfrm>
            <a:custGeom>
              <a:avLst/>
              <a:gdLst>
                <a:gd name="connsiteX0" fmla="*/ 20179 w 55163"/>
                <a:gd name="connsiteY0" fmla="*/ 0 h 227357"/>
                <a:gd name="connsiteX1" fmla="*/ 55163 w 55163"/>
                <a:gd name="connsiteY1" fmla="*/ 3085 h 227357"/>
                <a:gd name="connsiteX2" fmla="*/ 35756 w 55163"/>
                <a:gd name="connsiteY2" fmla="*/ 227357 h 227357"/>
                <a:gd name="connsiteX3" fmla="*/ 0 w 55163"/>
                <a:gd name="connsiteY3" fmla="*/ 227357 h 22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63" h="227357">
                  <a:moveTo>
                    <a:pt x="20179" y="0"/>
                  </a:moveTo>
                  <a:lnTo>
                    <a:pt x="55163" y="3085"/>
                  </a:lnTo>
                  <a:lnTo>
                    <a:pt x="35756" y="227357"/>
                  </a:lnTo>
                  <a:lnTo>
                    <a:pt x="0" y="22735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39D7F89-239B-493D-BD65-607519BAA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7475" y="1454457"/>
              <a:ext cx="26650" cy="225769"/>
            </a:xfrm>
            <a:custGeom>
              <a:avLst/>
              <a:gdLst>
                <a:gd name="connsiteX0" fmla="*/ 19521 w 26650"/>
                <a:gd name="connsiteY0" fmla="*/ 0 h 225769"/>
                <a:gd name="connsiteX1" fmla="*/ 26650 w 26650"/>
                <a:gd name="connsiteY1" fmla="*/ 511 h 225769"/>
                <a:gd name="connsiteX2" fmla="*/ 7173 w 26650"/>
                <a:gd name="connsiteY2" fmla="*/ 225769 h 225769"/>
                <a:gd name="connsiteX3" fmla="*/ 0 w 26650"/>
                <a:gd name="connsiteY3" fmla="*/ 225769 h 22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50" h="225769">
                  <a:moveTo>
                    <a:pt x="19521" y="0"/>
                  </a:moveTo>
                  <a:lnTo>
                    <a:pt x="26650" y="511"/>
                  </a:lnTo>
                  <a:lnTo>
                    <a:pt x="7173" y="225769"/>
                  </a:lnTo>
                  <a:lnTo>
                    <a:pt x="0" y="2257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4" name="Freeform 194">
              <a:extLst>
                <a:ext uri="{FF2B5EF4-FFF2-40B4-BE49-F238E27FC236}">
                  <a16:creationId xmlns:a16="http://schemas.microsoft.com/office/drawing/2014/main" id="{0795AAF8-273B-467F-8E0B-A5DC7484D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3474" y="1336981"/>
              <a:ext cx="260350" cy="217488"/>
            </a:xfrm>
            <a:custGeom>
              <a:avLst/>
              <a:gdLst>
                <a:gd name="T0" fmla="*/ 272 w 509"/>
                <a:gd name="T1" fmla="*/ 12 h 424"/>
                <a:gd name="T2" fmla="*/ 500 w 509"/>
                <a:gd name="T3" fmla="*/ 234 h 424"/>
                <a:gd name="T4" fmla="*/ 237 w 509"/>
                <a:gd name="T5" fmla="*/ 412 h 424"/>
                <a:gd name="T6" fmla="*/ 10 w 509"/>
                <a:gd name="T7" fmla="*/ 191 h 424"/>
                <a:gd name="T8" fmla="*/ 272 w 509"/>
                <a:gd name="T9" fmla="*/ 1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9" h="424">
                  <a:moveTo>
                    <a:pt x="272" y="12"/>
                  </a:moveTo>
                  <a:cubicBezTo>
                    <a:pt x="407" y="24"/>
                    <a:pt x="509" y="123"/>
                    <a:pt x="500" y="234"/>
                  </a:cubicBezTo>
                  <a:cubicBezTo>
                    <a:pt x="490" y="344"/>
                    <a:pt x="372" y="424"/>
                    <a:pt x="237" y="412"/>
                  </a:cubicBezTo>
                  <a:cubicBezTo>
                    <a:pt x="102" y="400"/>
                    <a:pt x="0" y="301"/>
                    <a:pt x="10" y="191"/>
                  </a:cubicBezTo>
                  <a:cubicBezTo>
                    <a:pt x="20" y="80"/>
                    <a:pt x="137" y="0"/>
                    <a:pt x="272" y="1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95">
              <a:extLst>
                <a:ext uri="{FF2B5EF4-FFF2-40B4-BE49-F238E27FC236}">
                  <a16:creationId xmlns:a16="http://schemas.microsoft.com/office/drawing/2014/main" id="{7FBAAA41-6233-4EC7-B5B2-BD2CC89F4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2999" y="1340156"/>
              <a:ext cx="242888" cy="200025"/>
            </a:xfrm>
            <a:custGeom>
              <a:avLst/>
              <a:gdLst>
                <a:gd name="T0" fmla="*/ 252 w 471"/>
                <a:gd name="T1" fmla="*/ 11 h 392"/>
                <a:gd name="T2" fmla="*/ 462 w 471"/>
                <a:gd name="T3" fmla="*/ 216 h 392"/>
                <a:gd name="T4" fmla="*/ 219 w 471"/>
                <a:gd name="T5" fmla="*/ 381 h 392"/>
                <a:gd name="T6" fmla="*/ 9 w 471"/>
                <a:gd name="T7" fmla="*/ 176 h 392"/>
                <a:gd name="T8" fmla="*/ 252 w 471"/>
                <a:gd name="T9" fmla="*/ 1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392">
                  <a:moveTo>
                    <a:pt x="252" y="11"/>
                  </a:moveTo>
                  <a:cubicBezTo>
                    <a:pt x="377" y="22"/>
                    <a:pt x="471" y="114"/>
                    <a:pt x="462" y="216"/>
                  </a:cubicBezTo>
                  <a:cubicBezTo>
                    <a:pt x="453" y="318"/>
                    <a:pt x="345" y="392"/>
                    <a:pt x="219" y="381"/>
                  </a:cubicBezTo>
                  <a:cubicBezTo>
                    <a:pt x="94" y="370"/>
                    <a:pt x="0" y="279"/>
                    <a:pt x="9" y="176"/>
                  </a:cubicBezTo>
                  <a:cubicBezTo>
                    <a:pt x="18" y="74"/>
                    <a:pt x="127" y="0"/>
                    <a:pt x="252" y="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96">
              <a:extLst>
                <a:ext uri="{FF2B5EF4-FFF2-40B4-BE49-F238E27FC236}">
                  <a16:creationId xmlns:a16="http://schemas.microsoft.com/office/drawing/2014/main" id="{9B4C15D7-2F80-4234-B433-D9C96DB31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3324" y="1311581"/>
              <a:ext cx="133350" cy="163513"/>
            </a:xfrm>
            <a:custGeom>
              <a:avLst/>
              <a:gdLst>
                <a:gd name="T0" fmla="*/ 23 w 260"/>
                <a:gd name="T1" fmla="*/ 0 h 318"/>
                <a:gd name="T2" fmla="*/ 260 w 260"/>
                <a:gd name="T3" fmla="*/ 21 h 318"/>
                <a:gd name="T4" fmla="*/ 243 w 260"/>
                <a:gd name="T5" fmla="*/ 225 h 318"/>
                <a:gd name="T6" fmla="*/ 115 w 260"/>
                <a:gd name="T7" fmla="*/ 312 h 318"/>
                <a:gd name="T8" fmla="*/ 5 w 260"/>
                <a:gd name="T9" fmla="*/ 204 h 318"/>
                <a:gd name="T10" fmla="*/ 23 w 260"/>
                <a:gd name="T1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318">
                  <a:moveTo>
                    <a:pt x="23" y="0"/>
                  </a:moveTo>
                  <a:lnTo>
                    <a:pt x="260" y="21"/>
                  </a:lnTo>
                  <a:lnTo>
                    <a:pt x="243" y="225"/>
                  </a:lnTo>
                  <a:cubicBezTo>
                    <a:pt x="238" y="279"/>
                    <a:pt x="181" y="318"/>
                    <a:pt x="115" y="312"/>
                  </a:cubicBezTo>
                  <a:cubicBezTo>
                    <a:pt x="50" y="306"/>
                    <a:pt x="0" y="258"/>
                    <a:pt x="5" y="204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97">
              <a:extLst>
                <a:ext uri="{FF2B5EF4-FFF2-40B4-BE49-F238E27FC236}">
                  <a16:creationId xmlns:a16="http://schemas.microsoft.com/office/drawing/2014/main" id="{86A65B7D-5634-4C09-8BF8-311C943FF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1262" y="1322693"/>
              <a:ext cx="115888" cy="142875"/>
            </a:xfrm>
            <a:custGeom>
              <a:avLst/>
              <a:gdLst>
                <a:gd name="T0" fmla="*/ 20 w 228"/>
                <a:gd name="T1" fmla="*/ 0 h 278"/>
                <a:gd name="T2" fmla="*/ 228 w 228"/>
                <a:gd name="T3" fmla="*/ 18 h 278"/>
                <a:gd name="T4" fmla="*/ 212 w 228"/>
                <a:gd name="T5" fmla="*/ 197 h 278"/>
                <a:gd name="T6" fmla="*/ 101 w 228"/>
                <a:gd name="T7" fmla="*/ 273 h 278"/>
                <a:gd name="T8" fmla="*/ 4 w 228"/>
                <a:gd name="T9" fmla="*/ 179 h 278"/>
                <a:gd name="T10" fmla="*/ 20 w 228"/>
                <a:gd name="T11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78">
                  <a:moveTo>
                    <a:pt x="20" y="0"/>
                  </a:moveTo>
                  <a:lnTo>
                    <a:pt x="228" y="18"/>
                  </a:lnTo>
                  <a:lnTo>
                    <a:pt x="212" y="197"/>
                  </a:lnTo>
                  <a:cubicBezTo>
                    <a:pt x="208" y="244"/>
                    <a:pt x="158" y="278"/>
                    <a:pt x="101" y="273"/>
                  </a:cubicBezTo>
                  <a:cubicBezTo>
                    <a:pt x="43" y="268"/>
                    <a:pt x="0" y="226"/>
                    <a:pt x="4" y="179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98">
              <a:extLst>
                <a:ext uri="{FF2B5EF4-FFF2-40B4-BE49-F238E27FC236}">
                  <a16:creationId xmlns:a16="http://schemas.microsoft.com/office/drawing/2014/main" id="{9D2A402E-200D-41D6-92F7-871BA9E34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1262" y="1322693"/>
              <a:ext cx="47625" cy="136525"/>
            </a:xfrm>
            <a:custGeom>
              <a:avLst/>
              <a:gdLst>
                <a:gd name="T0" fmla="*/ 19 w 94"/>
                <a:gd name="T1" fmla="*/ 0 h 267"/>
                <a:gd name="T2" fmla="*/ 94 w 94"/>
                <a:gd name="T3" fmla="*/ 7 h 267"/>
                <a:gd name="T4" fmla="*/ 71 w 94"/>
                <a:gd name="T5" fmla="*/ 267 h 267"/>
                <a:gd name="T6" fmla="*/ 3 w 94"/>
                <a:gd name="T7" fmla="*/ 179 h 267"/>
                <a:gd name="T8" fmla="*/ 19 w 94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67">
                  <a:moveTo>
                    <a:pt x="19" y="0"/>
                  </a:moveTo>
                  <a:lnTo>
                    <a:pt x="94" y="7"/>
                  </a:lnTo>
                  <a:lnTo>
                    <a:pt x="71" y="267"/>
                  </a:lnTo>
                  <a:cubicBezTo>
                    <a:pt x="29" y="253"/>
                    <a:pt x="0" y="218"/>
                    <a:pt x="3" y="179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99">
              <a:extLst>
                <a:ext uri="{FF2B5EF4-FFF2-40B4-BE49-F238E27FC236}">
                  <a16:creationId xmlns:a16="http://schemas.microsoft.com/office/drawing/2014/main" id="{75A5AD5A-6D9E-4C1B-87C6-F10A24FEA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0937" y="1370318"/>
              <a:ext cx="115888" cy="153988"/>
            </a:xfrm>
            <a:custGeom>
              <a:avLst/>
              <a:gdLst>
                <a:gd name="T0" fmla="*/ 168 w 228"/>
                <a:gd name="T1" fmla="*/ 298 h 301"/>
                <a:gd name="T2" fmla="*/ 6 w 228"/>
                <a:gd name="T3" fmla="*/ 124 h 301"/>
                <a:gd name="T4" fmla="*/ 89 w 228"/>
                <a:gd name="T5" fmla="*/ 0 h 301"/>
                <a:gd name="T6" fmla="*/ 80 w 228"/>
                <a:gd name="T7" fmla="*/ 107 h 301"/>
                <a:gd name="T8" fmla="*/ 192 w 228"/>
                <a:gd name="T9" fmla="*/ 221 h 301"/>
                <a:gd name="T10" fmla="*/ 220 w 228"/>
                <a:gd name="T11" fmla="*/ 272 h 301"/>
                <a:gd name="T12" fmla="*/ 168 w 228"/>
                <a:gd name="T13" fmla="*/ 29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301">
                  <a:moveTo>
                    <a:pt x="168" y="298"/>
                  </a:moveTo>
                  <a:cubicBezTo>
                    <a:pt x="70" y="281"/>
                    <a:pt x="0" y="194"/>
                    <a:pt x="6" y="124"/>
                  </a:cubicBezTo>
                  <a:cubicBezTo>
                    <a:pt x="12" y="54"/>
                    <a:pt x="46" y="24"/>
                    <a:pt x="89" y="0"/>
                  </a:cubicBezTo>
                  <a:cubicBezTo>
                    <a:pt x="103" y="45"/>
                    <a:pt x="84" y="62"/>
                    <a:pt x="80" y="107"/>
                  </a:cubicBezTo>
                  <a:cubicBezTo>
                    <a:pt x="76" y="159"/>
                    <a:pt x="129" y="215"/>
                    <a:pt x="192" y="221"/>
                  </a:cubicBezTo>
                  <a:cubicBezTo>
                    <a:pt x="216" y="224"/>
                    <a:pt x="228" y="246"/>
                    <a:pt x="220" y="272"/>
                  </a:cubicBezTo>
                  <a:cubicBezTo>
                    <a:pt x="213" y="299"/>
                    <a:pt x="197" y="301"/>
                    <a:pt x="168" y="298"/>
                  </a:cubicBez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00">
              <a:extLst>
                <a:ext uri="{FF2B5EF4-FFF2-40B4-BE49-F238E27FC236}">
                  <a16:creationId xmlns:a16="http://schemas.microsoft.com/office/drawing/2014/main" id="{16EB2C38-5080-434E-BA93-C628D6C9B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9987" y="1175056"/>
              <a:ext cx="220663" cy="184150"/>
            </a:xfrm>
            <a:custGeom>
              <a:avLst/>
              <a:gdLst>
                <a:gd name="T0" fmla="*/ 230 w 430"/>
                <a:gd name="T1" fmla="*/ 10 h 359"/>
                <a:gd name="T2" fmla="*/ 422 w 430"/>
                <a:gd name="T3" fmla="*/ 198 h 359"/>
                <a:gd name="T4" fmla="*/ 200 w 430"/>
                <a:gd name="T5" fmla="*/ 349 h 359"/>
                <a:gd name="T6" fmla="*/ 8 w 430"/>
                <a:gd name="T7" fmla="*/ 161 h 359"/>
                <a:gd name="T8" fmla="*/ 230 w 430"/>
                <a:gd name="T9" fmla="*/ 1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59">
                  <a:moveTo>
                    <a:pt x="230" y="10"/>
                  </a:moveTo>
                  <a:cubicBezTo>
                    <a:pt x="344" y="20"/>
                    <a:pt x="430" y="104"/>
                    <a:pt x="422" y="198"/>
                  </a:cubicBezTo>
                  <a:cubicBezTo>
                    <a:pt x="414" y="291"/>
                    <a:pt x="314" y="359"/>
                    <a:pt x="200" y="349"/>
                  </a:cubicBezTo>
                  <a:cubicBezTo>
                    <a:pt x="86" y="339"/>
                    <a:pt x="0" y="255"/>
                    <a:pt x="8" y="161"/>
                  </a:cubicBezTo>
                  <a:cubicBezTo>
                    <a:pt x="17" y="68"/>
                    <a:pt x="116" y="0"/>
                    <a:pt x="230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201">
              <a:extLst>
                <a:ext uri="{FF2B5EF4-FFF2-40B4-BE49-F238E27FC236}">
                  <a16:creationId xmlns:a16="http://schemas.microsoft.com/office/drawing/2014/main" id="{B8A2E8DE-8682-49EA-87FC-023642A37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1099" y="1181406"/>
              <a:ext cx="200025" cy="166688"/>
            </a:xfrm>
            <a:custGeom>
              <a:avLst/>
              <a:gdLst>
                <a:gd name="T0" fmla="*/ 209 w 391"/>
                <a:gd name="T1" fmla="*/ 9 h 326"/>
                <a:gd name="T2" fmla="*/ 384 w 391"/>
                <a:gd name="T3" fmla="*/ 180 h 326"/>
                <a:gd name="T4" fmla="*/ 182 w 391"/>
                <a:gd name="T5" fmla="*/ 317 h 326"/>
                <a:gd name="T6" fmla="*/ 7 w 391"/>
                <a:gd name="T7" fmla="*/ 147 h 326"/>
                <a:gd name="T8" fmla="*/ 209 w 391"/>
                <a:gd name="T9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326">
                  <a:moveTo>
                    <a:pt x="209" y="9"/>
                  </a:moveTo>
                  <a:cubicBezTo>
                    <a:pt x="313" y="18"/>
                    <a:pt x="391" y="95"/>
                    <a:pt x="384" y="180"/>
                  </a:cubicBezTo>
                  <a:cubicBezTo>
                    <a:pt x="376" y="265"/>
                    <a:pt x="286" y="326"/>
                    <a:pt x="182" y="317"/>
                  </a:cubicBezTo>
                  <a:cubicBezTo>
                    <a:pt x="78" y="308"/>
                    <a:pt x="0" y="232"/>
                    <a:pt x="7" y="147"/>
                  </a:cubicBezTo>
                  <a:cubicBezTo>
                    <a:pt x="15" y="62"/>
                    <a:pt x="105" y="0"/>
                    <a:pt x="209" y="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02">
              <a:extLst>
                <a:ext uri="{FF2B5EF4-FFF2-40B4-BE49-F238E27FC236}">
                  <a16:creationId xmlns:a16="http://schemas.microsoft.com/office/drawing/2014/main" id="{72B0082C-4D9E-4559-9714-84347F1EB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4912" y="1192518"/>
              <a:ext cx="101600" cy="84138"/>
            </a:xfrm>
            <a:custGeom>
              <a:avLst/>
              <a:gdLst>
                <a:gd name="T0" fmla="*/ 106 w 198"/>
                <a:gd name="T1" fmla="*/ 5 h 166"/>
                <a:gd name="T2" fmla="*/ 194 w 198"/>
                <a:gd name="T3" fmla="*/ 91 h 166"/>
                <a:gd name="T4" fmla="*/ 92 w 198"/>
                <a:gd name="T5" fmla="*/ 161 h 166"/>
                <a:gd name="T6" fmla="*/ 3 w 198"/>
                <a:gd name="T7" fmla="*/ 75 h 166"/>
                <a:gd name="T8" fmla="*/ 106 w 198"/>
                <a:gd name="T9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66">
                  <a:moveTo>
                    <a:pt x="106" y="5"/>
                  </a:moveTo>
                  <a:cubicBezTo>
                    <a:pt x="158" y="10"/>
                    <a:pt x="198" y="48"/>
                    <a:pt x="194" y="91"/>
                  </a:cubicBezTo>
                  <a:cubicBezTo>
                    <a:pt x="190" y="135"/>
                    <a:pt x="145" y="166"/>
                    <a:pt x="92" y="161"/>
                  </a:cubicBezTo>
                  <a:cubicBezTo>
                    <a:pt x="39" y="157"/>
                    <a:pt x="0" y="118"/>
                    <a:pt x="3" y="75"/>
                  </a:cubicBezTo>
                  <a:cubicBezTo>
                    <a:pt x="7" y="32"/>
                    <a:pt x="53" y="0"/>
                    <a:pt x="106" y="5"/>
                  </a:cubicBez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" name="Group 142">
            <a:extLst>
              <a:ext uri="{FF2B5EF4-FFF2-40B4-BE49-F238E27FC236}">
                <a16:creationId xmlns:a16="http://schemas.microsoft.com/office/drawing/2014/main" id="{F9C15CE4-13BD-4327-AC10-055C1B5ED67C}"/>
              </a:ext>
            </a:extLst>
          </p:cNvPr>
          <p:cNvGrpSpPr/>
          <p:nvPr/>
        </p:nvGrpSpPr>
        <p:grpSpPr>
          <a:xfrm>
            <a:off x="361428" y="2746748"/>
            <a:ext cx="2404023" cy="481316"/>
            <a:chOff x="8900672" y="883739"/>
            <a:chExt cx="2404023" cy="481316"/>
          </a:xfrm>
        </p:grpSpPr>
        <p:sp>
          <p:nvSpPr>
            <p:cNvPr id="82" name="TextBox 143">
              <a:extLst>
                <a:ext uri="{FF2B5EF4-FFF2-40B4-BE49-F238E27FC236}">
                  <a16:creationId xmlns:a16="http://schemas.microsoft.com/office/drawing/2014/main" id="{EE67EFAE-9BA4-440D-AAAB-092F3D0BB0BF}"/>
                </a:ext>
              </a:extLst>
            </p:cNvPr>
            <p:cNvSpPr txBox="1"/>
            <p:nvPr/>
          </p:nvSpPr>
          <p:spPr>
            <a:xfrm>
              <a:off x="8900672" y="883739"/>
              <a:ext cx="2404023" cy="2308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he-IL" sz="900" b="1" dirty="0"/>
                <a:t>רכזת פדגוגית, רכזת שכבה וחבר בצוות מנהיגות</a:t>
              </a:r>
              <a:endParaRPr lang="en-US" sz="900" b="1" dirty="0"/>
            </a:p>
          </p:txBody>
        </p:sp>
        <p:sp>
          <p:nvSpPr>
            <p:cNvPr id="95" name="TextBox 144">
              <a:extLst>
                <a:ext uri="{FF2B5EF4-FFF2-40B4-BE49-F238E27FC236}">
                  <a16:creationId xmlns:a16="http://schemas.microsoft.com/office/drawing/2014/main" id="{3CE3A4C1-D416-40E5-A248-E7EC7FE9D759}"/>
                </a:ext>
              </a:extLst>
            </p:cNvPr>
            <p:cNvSpPr txBox="1"/>
            <p:nvPr/>
          </p:nvSpPr>
          <p:spPr>
            <a:xfrm>
              <a:off x="8900672" y="1088056"/>
              <a:ext cx="2354763" cy="27699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he-IL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במשפטים</a:t>
              </a: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LL.B </a:t>
              </a:r>
              <a:r>
                <a:rPr lang="he-IL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ו- </a:t>
              </a: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LL.M</a:t>
              </a:r>
              <a:endParaRPr lang="en-US" sz="1000" dirty="0"/>
            </a:p>
          </p:txBody>
        </p:sp>
      </p:grp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600605AA-E184-4C8C-9EB7-B3C5CD4CF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25" b="95298" l="9912" r="92212">
                        <a14:foregroundMark x1="92920" y1="54792" x2="92920" y2="54792"/>
                        <a14:foregroundMark x1="35221" y1="91863" x2="35221" y2="91863"/>
                        <a14:foregroundMark x1="39823" y1="95660" x2="39823" y2="95660"/>
                        <a14:foregroundMark x1="52920" y1="8680" x2="52920" y2="8680"/>
                        <a14:foregroundMark x1="51327" y1="5425" x2="51327" y2="54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58349">
            <a:off x="6520094" y="1085950"/>
            <a:ext cx="2037504" cy="199423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71F64B51-8992-48B7-BAB9-445070FEC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16" b="95862" l="9926" r="89926">
                        <a14:foregroundMark x1="75633" y1="6108" x2="75633" y2="6108"/>
                        <a14:foregroundMark x1="75633" y1="5616" x2="75633" y2="5616"/>
                        <a14:foregroundMark x1="57320" y1="17635" x2="57320" y2="17635"/>
                        <a14:foregroundMark x1="56973" y1="17143" x2="56973" y2="17143"/>
                        <a14:foregroundMark x1="38908" y1="95862" x2="38908" y2="958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62146">
            <a:off x="2486625" y="1661471"/>
            <a:ext cx="3506053" cy="1766077"/>
          </a:xfrm>
          <a:prstGeom prst="rect">
            <a:avLst/>
          </a:prstGeom>
        </p:spPr>
      </p:pic>
      <p:sp>
        <p:nvSpPr>
          <p:cNvPr id="158" name="TextBox 153">
            <a:extLst>
              <a:ext uri="{FF2B5EF4-FFF2-40B4-BE49-F238E27FC236}">
                <a16:creationId xmlns:a16="http://schemas.microsoft.com/office/drawing/2014/main" id="{116F59C3-4967-4635-99BA-2E24325B85AB}"/>
              </a:ext>
            </a:extLst>
          </p:cNvPr>
          <p:cNvSpPr txBox="1"/>
          <p:nvPr/>
        </p:nvSpPr>
        <p:spPr>
          <a:xfrm rot="20652912">
            <a:off x="3649636" y="3347792"/>
            <a:ext cx="237545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sz="1600" dirty="0">
                <a:latin typeface="Freestyle Script" panose="030804020302050B0404" pitchFamily="66" charset="0"/>
              </a:rPr>
              <a:t>ניווט בין אתגרים להצלחות</a:t>
            </a:r>
            <a:endParaRPr lang="en-US" sz="1600" dirty="0">
              <a:latin typeface="Freestyle Script" panose="030804020302050B0404" pitchFamily="66" charset="0"/>
            </a:endParaRPr>
          </a:p>
        </p:txBody>
      </p:sp>
      <p:sp>
        <p:nvSpPr>
          <p:cNvPr id="186" name="TextBox 153">
            <a:extLst>
              <a:ext uri="{FF2B5EF4-FFF2-40B4-BE49-F238E27FC236}">
                <a16:creationId xmlns:a16="http://schemas.microsoft.com/office/drawing/2014/main" id="{FC5291C2-2E03-4C09-820A-9EC6758C9F2B}"/>
              </a:ext>
            </a:extLst>
          </p:cNvPr>
          <p:cNvSpPr txBox="1"/>
          <p:nvPr/>
        </p:nvSpPr>
        <p:spPr>
          <a:xfrm rot="900000">
            <a:off x="4939241" y="5226857"/>
            <a:ext cx="206116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sz="1600" dirty="0">
                <a:latin typeface="Freestyle Script" panose="030804020302050B0404" pitchFamily="66" charset="0"/>
              </a:rPr>
              <a:t>לפעמים חלומות מתגשמים- פנינו לאן?</a:t>
            </a:r>
            <a:endParaRPr lang="en-US" sz="1600" dirty="0">
              <a:latin typeface="Freestyle Script" panose="030804020302050B0404" pitchFamily="66" charset="0"/>
            </a:endParaRP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689AB913-946C-4889-B45D-539B1B4D51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31" b="91455" l="9742" r="89861">
                        <a14:foregroundMark x1="78926" y1="66513" x2="78926" y2="66513"/>
                        <a14:foregroundMark x1="75746" y1="44111" x2="75746" y2="44111"/>
                        <a14:foregroundMark x1="45328" y1="18014" x2="45328" y2="18014"/>
                        <a14:foregroundMark x1="74354" y1="90531" x2="74354" y2="90531"/>
                        <a14:foregroundMark x1="42147" y1="91224" x2="42147" y2="91455"/>
                        <a14:foregroundMark x1="72366" y1="90300" x2="72366" y2="90300"/>
                        <a14:foregroundMark x1="63022" y1="90762" x2="63022" y2="907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35896">
            <a:off x="5282924" y="3642672"/>
            <a:ext cx="1890903" cy="1627756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279165B9-8071-40EE-AD71-1B5C868171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979" y="635576"/>
            <a:ext cx="1622349" cy="159864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5F2309AB-6FDD-4DB6-844B-DF67C0CF87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2011" y="583361"/>
            <a:ext cx="1441483" cy="1670744"/>
          </a:xfrm>
          <a:prstGeom prst="rect">
            <a:avLst/>
          </a:prstGeom>
        </p:spPr>
      </p:pic>
      <p:pic>
        <p:nvPicPr>
          <p:cNvPr id="78" name="תמונה 77">
            <a:extLst>
              <a:ext uri="{FF2B5EF4-FFF2-40B4-BE49-F238E27FC236}">
                <a16:creationId xmlns:a16="http://schemas.microsoft.com/office/drawing/2014/main" id="{D2A2C181-D57F-452C-BEDD-13ED7F2529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63" y="5592161"/>
            <a:ext cx="1368729" cy="127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2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ardrop 48">
            <a:extLst>
              <a:ext uri="{FF2B5EF4-FFF2-40B4-BE49-F238E27FC236}">
                <a16:creationId xmlns:a16="http://schemas.microsoft.com/office/drawing/2014/main" id="{4EBC3FCA-A632-4793-94ED-42D237DA0DC8}"/>
              </a:ext>
            </a:extLst>
          </p:cNvPr>
          <p:cNvSpPr/>
          <p:nvPr/>
        </p:nvSpPr>
        <p:spPr>
          <a:xfrm rot="8100000">
            <a:off x="11175962" y="2090756"/>
            <a:ext cx="301947" cy="301947"/>
          </a:xfrm>
          <a:prstGeom prst="teardrop">
            <a:avLst>
              <a:gd name="adj" fmla="val 20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5633A34-EA10-4D25-AE7B-F284C1BC780B}"/>
              </a:ext>
            </a:extLst>
          </p:cNvPr>
          <p:cNvGrpSpPr/>
          <p:nvPr/>
        </p:nvGrpSpPr>
        <p:grpSpPr>
          <a:xfrm>
            <a:off x="4276166" y="601719"/>
            <a:ext cx="7915834" cy="5711968"/>
            <a:chOff x="4276166" y="601719"/>
            <a:chExt cx="7915834" cy="571196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659F344-A475-4853-AD91-1B6F13E58F08}"/>
                </a:ext>
              </a:extLst>
            </p:cNvPr>
            <p:cNvSpPr/>
            <p:nvPr/>
          </p:nvSpPr>
          <p:spPr>
            <a:xfrm flipH="1">
              <a:off x="4276166" y="601719"/>
              <a:ext cx="7915834" cy="5706177"/>
            </a:xfrm>
            <a:custGeom>
              <a:avLst/>
              <a:gdLst>
                <a:gd name="connsiteX0" fmla="*/ 0 w 7915834"/>
                <a:gd name="connsiteY0" fmla="*/ 0 h 5706177"/>
                <a:gd name="connsiteX1" fmla="*/ 0 w 7915834"/>
                <a:gd name="connsiteY1" fmla="*/ 336370 h 5706177"/>
                <a:gd name="connsiteX2" fmla="*/ 17721 w 7915834"/>
                <a:gd name="connsiteY2" fmla="*/ 337273 h 5706177"/>
                <a:gd name="connsiteX3" fmla="*/ 3130096 w 7915834"/>
                <a:gd name="connsiteY3" fmla="*/ 948120 h 5706177"/>
                <a:gd name="connsiteX4" fmla="*/ 869873 w 7915834"/>
                <a:gd name="connsiteY4" fmla="*/ 2267096 h 5706177"/>
                <a:gd name="connsiteX5" fmla="*/ 5288997 w 7915834"/>
                <a:gd name="connsiteY5" fmla="*/ 4113236 h 5706177"/>
                <a:gd name="connsiteX6" fmla="*/ 5946838 w 7915834"/>
                <a:gd name="connsiteY6" fmla="*/ 5706177 h 5706177"/>
                <a:gd name="connsiteX7" fmla="*/ 7895215 w 7915834"/>
                <a:gd name="connsiteY7" fmla="*/ 5706177 h 5706177"/>
                <a:gd name="connsiteX8" fmla="*/ 7296292 w 7915834"/>
                <a:gd name="connsiteY8" fmla="*/ 4091936 h 5706177"/>
                <a:gd name="connsiteX9" fmla="*/ 2522917 w 7915834"/>
                <a:gd name="connsiteY9" fmla="*/ 2319280 h 5706177"/>
                <a:gd name="connsiteX10" fmla="*/ 4783140 w 7915834"/>
                <a:gd name="connsiteY10" fmla="*/ 1063937 h 5706177"/>
                <a:gd name="connsiteX11" fmla="*/ 372952 w 7915834"/>
                <a:gd name="connsiteY11" fmla="*/ 3714 h 570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15834" h="5706177">
                  <a:moveTo>
                    <a:pt x="0" y="0"/>
                  </a:moveTo>
                  <a:lnTo>
                    <a:pt x="0" y="336370"/>
                  </a:lnTo>
                  <a:lnTo>
                    <a:pt x="17721" y="337273"/>
                  </a:lnTo>
                  <a:cubicBezTo>
                    <a:pt x="363541" y="355294"/>
                    <a:pt x="3130096" y="513060"/>
                    <a:pt x="3130096" y="948120"/>
                  </a:cubicBezTo>
                  <a:cubicBezTo>
                    <a:pt x="3130096" y="1412451"/>
                    <a:pt x="869873" y="1296102"/>
                    <a:pt x="869873" y="2267096"/>
                  </a:cubicBezTo>
                  <a:cubicBezTo>
                    <a:pt x="869873" y="3237824"/>
                    <a:pt x="4369973" y="3628138"/>
                    <a:pt x="5288997" y="4113236"/>
                  </a:cubicBezTo>
                  <a:cubicBezTo>
                    <a:pt x="6208022" y="4598334"/>
                    <a:pt x="5946838" y="5706177"/>
                    <a:pt x="5946838" y="5706177"/>
                  </a:cubicBezTo>
                  <a:lnTo>
                    <a:pt x="7895215" y="5706177"/>
                  </a:lnTo>
                  <a:cubicBezTo>
                    <a:pt x="7895215" y="5706177"/>
                    <a:pt x="8087726" y="4946049"/>
                    <a:pt x="7296292" y="4091936"/>
                  </a:cubicBezTo>
                  <a:cubicBezTo>
                    <a:pt x="6363007" y="3084733"/>
                    <a:pt x="2751453" y="2891972"/>
                    <a:pt x="2522917" y="2319280"/>
                  </a:cubicBezTo>
                  <a:cubicBezTo>
                    <a:pt x="2255728" y="1649409"/>
                    <a:pt x="4783140" y="1697066"/>
                    <a:pt x="4783140" y="1063937"/>
                  </a:cubicBezTo>
                  <a:cubicBezTo>
                    <a:pt x="4783140" y="381768"/>
                    <a:pt x="2388955" y="43352"/>
                    <a:pt x="372952" y="3714"/>
                  </a:cubicBezTo>
                  <a:close/>
                </a:path>
              </a:pathLst>
            </a:custGeom>
            <a:solidFill>
              <a:srgbClr val="2B323B"/>
            </a:solidFill>
            <a:ln w="12700">
              <a:miter lim="400000"/>
            </a:ln>
          </p:spPr>
          <p:txBody>
            <a:bodyPr wrap="square" lIns="22028" tIns="22028" rIns="22028" bIns="22028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735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B48E9E3-AB19-4580-A2A3-0E074C57C94A}"/>
                </a:ext>
              </a:extLst>
            </p:cNvPr>
            <p:cNvSpPr/>
            <p:nvPr/>
          </p:nvSpPr>
          <p:spPr>
            <a:xfrm flipH="1">
              <a:off x="5183236" y="722635"/>
              <a:ext cx="7008764" cy="5591052"/>
            </a:xfrm>
            <a:custGeom>
              <a:avLst/>
              <a:gdLst>
                <a:gd name="connsiteX0" fmla="*/ 6998012 w 7008764"/>
                <a:gd name="connsiteY0" fmla="*/ 5509773 h 5591052"/>
                <a:gd name="connsiteX1" fmla="*/ 6987927 w 7008764"/>
                <a:gd name="connsiteY1" fmla="*/ 5520127 h 5591052"/>
                <a:gd name="connsiteX2" fmla="*/ 6987927 w 7008764"/>
                <a:gd name="connsiteY2" fmla="*/ 5580698 h 5591052"/>
                <a:gd name="connsiteX3" fmla="*/ 6998663 w 7008764"/>
                <a:gd name="connsiteY3" fmla="*/ 5591052 h 5591052"/>
                <a:gd name="connsiteX4" fmla="*/ 7008748 w 7008764"/>
                <a:gd name="connsiteY4" fmla="*/ 5580698 h 5591052"/>
                <a:gd name="connsiteX5" fmla="*/ 7008423 w 7008764"/>
                <a:gd name="connsiteY5" fmla="*/ 5519868 h 5591052"/>
                <a:gd name="connsiteX6" fmla="*/ 6998012 w 7008764"/>
                <a:gd name="connsiteY6" fmla="*/ 5509773 h 5591052"/>
                <a:gd name="connsiteX7" fmla="*/ 6982071 w 7008764"/>
                <a:gd name="connsiteY7" fmla="*/ 5179478 h 5591052"/>
                <a:gd name="connsiteX8" fmla="*/ 6972637 w 7008764"/>
                <a:gd name="connsiteY8" fmla="*/ 5190867 h 5591052"/>
                <a:gd name="connsiteX9" fmla="*/ 6984023 w 7008764"/>
                <a:gd name="connsiteY9" fmla="*/ 5355238 h 5591052"/>
                <a:gd name="connsiteX10" fmla="*/ 6994109 w 7008764"/>
                <a:gd name="connsiteY10" fmla="*/ 5365075 h 5591052"/>
                <a:gd name="connsiteX11" fmla="*/ 6994759 w 7008764"/>
                <a:gd name="connsiteY11" fmla="*/ 5365075 h 5591052"/>
                <a:gd name="connsiteX12" fmla="*/ 7004519 w 7008764"/>
                <a:gd name="connsiteY12" fmla="*/ 5354462 h 5591052"/>
                <a:gd name="connsiteX13" fmla="*/ 6993458 w 7008764"/>
                <a:gd name="connsiteY13" fmla="*/ 5189055 h 5591052"/>
                <a:gd name="connsiteX14" fmla="*/ 6982071 w 7008764"/>
                <a:gd name="connsiteY14" fmla="*/ 5179478 h 5591052"/>
                <a:gd name="connsiteX15" fmla="*/ 6921886 w 7008764"/>
                <a:gd name="connsiteY15" fmla="*/ 4854878 h 5591052"/>
                <a:gd name="connsiteX16" fmla="*/ 6914403 w 7008764"/>
                <a:gd name="connsiteY16" fmla="*/ 4867562 h 5591052"/>
                <a:gd name="connsiteX17" fmla="*/ 6950515 w 7008764"/>
                <a:gd name="connsiteY17" fmla="*/ 5027791 h 5591052"/>
                <a:gd name="connsiteX18" fmla="*/ 6960600 w 7008764"/>
                <a:gd name="connsiteY18" fmla="*/ 5036333 h 5591052"/>
                <a:gd name="connsiteX19" fmla="*/ 6962552 w 7008764"/>
                <a:gd name="connsiteY19" fmla="*/ 5036074 h 5591052"/>
                <a:gd name="connsiteX20" fmla="*/ 6971010 w 7008764"/>
                <a:gd name="connsiteY20" fmla="*/ 5024167 h 5591052"/>
                <a:gd name="connsiteX21" fmla="*/ 6934574 w 7008764"/>
                <a:gd name="connsiteY21" fmla="*/ 4862126 h 5591052"/>
                <a:gd name="connsiteX22" fmla="*/ 6921886 w 7008764"/>
                <a:gd name="connsiteY22" fmla="*/ 4854878 h 5591052"/>
                <a:gd name="connsiteX23" fmla="*/ 6793707 w 7008764"/>
                <a:gd name="connsiteY23" fmla="*/ 4551245 h 5591052"/>
                <a:gd name="connsiteX24" fmla="*/ 6789803 w 7008764"/>
                <a:gd name="connsiteY24" fmla="*/ 4565482 h 5591052"/>
                <a:gd name="connsiteX25" fmla="*/ 6861375 w 7008764"/>
                <a:gd name="connsiteY25" fmla="*/ 4712768 h 5591052"/>
                <a:gd name="connsiteX26" fmla="*/ 6871135 w 7008764"/>
                <a:gd name="connsiteY26" fmla="*/ 4718981 h 5591052"/>
                <a:gd name="connsiteX27" fmla="*/ 6874713 w 7008764"/>
                <a:gd name="connsiteY27" fmla="*/ 4718204 h 5591052"/>
                <a:gd name="connsiteX28" fmla="*/ 6880569 w 7008764"/>
                <a:gd name="connsiteY28" fmla="*/ 4704744 h 5591052"/>
                <a:gd name="connsiteX29" fmla="*/ 6807696 w 7008764"/>
                <a:gd name="connsiteY29" fmla="*/ 4555128 h 5591052"/>
                <a:gd name="connsiteX30" fmla="*/ 6793707 w 7008764"/>
                <a:gd name="connsiteY30" fmla="*/ 4551245 h 5591052"/>
                <a:gd name="connsiteX31" fmla="*/ 6595908 w 7008764"/>
                <a:gd name="connsiteY31" fmla="*/ 4288251 h 5591052"/>
                <a:gd name="connsiteX32" fmla="*/ 6595257 w 7008764"/>
                <a:gd name="connsiteY32" fmla="*/ 4302747 h 5591052"/>
                <a:gd name="connsiteX33" fmla="*/ 6700663 w 7008764"/>
                <a:gd name="connsiteY33" fmla="*/ 4428290 h 5591052"/>
                <a:gd name="connsiteX34" fmla="*/ 6708796 w 7008764"/>
                <a:gd name="connsiteY34" fmla="*/ 4432432 h 5591052"/>
                <a:gd name="connsiteX35" fmla="*/ 6715303 w 7008764"/>
                <a:gd name="connsiteY35" fmla="*/ 4430620 h 5591052"/>
                <a:gd name="connsiteX36" fmla="*/ 6717580 w 7008764"/>
                <a:gd name="connsiteY36" fmla="*/ 4416124 h 5591052"/>
                <a:gd name="connsiteX37" fmla="*/ 6610547 w 7008764"/>
                <a:gd name="connsiteY37" fmla="*/ 4288769 h 5591052"/>
                <a:gd name="connsiteX38" fmla="*/ 6595908 w 7008764"/>
                <a:gd name="connsiteY38" fmla="*/ 4288251 h 5591052"/>
                <a:gd name="connsiteX39" fmla="*/ 6360696 w 7008764"/>
                <a:gd name="connsiteY39" fmla="*/ 4069263 h 5591052"/>
                <a:gd name="connsiteX40" fmla="*/ 6346382 w 7008764"/>
                <a:gd name="connsiteY40" fmla="*/ 4071333 h 5591052"/>
                <a:gd name="connsiteX41" fmla="*/ 6348334 w 7008764"/>
                <a:gd name="connsiteY41" fmla="*/ 4086088 h 5591052"/>
                <a:gd name="connsiteX42" fmla="*/ 6476838 w 7008764"/>
                <a:gd name="connsiteY42" fmla="*/ 4188852 h 5591052"/>
                <a:gd name="connsiteX43" fmla="*/ 6483670 w 7008764"/>
                <a:gd name="connsiteY43" fmla="*/ 4191441 h 5591052"/>
                <a:gd name="connsiteX44" fmla="*/ 6491478 w 7008764"/>
                <a:gd name="connsiteY44" fmla="*/ 4187817 h 5591052"/>
                <a:gd name="connsiteX45" fmla="*/ 6490176 w 7008764"/>
                <a:gd name="connsiteY45" fmla="*/ 4173062 h 5591052"/>
                <a:gd name="connsiteX46" fmla="*/ 6360696 w 7008764"/>
                <a:gd name="connsiteY46" fmla="*/ 4069263 h 5591052"/>
                <a:gd name="connsiteX47" fmla="*/ 6081565 w 7008764"/>
                <a:gd name="connsiteY47" fmla="*/ 3889878 h 5591052"/>
                <a:gd name="connsiteX48" fmla="*/ 6067576 w 7008764"/>
                <a:gd name="connsiteY48" fmla="*/ 3893761 h 5591052"/>
                <a:gd name="connsiteX49" fmla="*/ 6071480 w 7008764"/>
                <a:gd name="connsiteY49" fmla="*/ 3907998 h 5591052"/>
                <a:gd name="connsiteX50" fmla="*/ 6212672 w 7008764"/>
                <a:gd name="connsiteY50" fmla="*/ 3992901 h 5591052"/>
                <a:gd name="connsiteX51" fmla="*/ 6218203 w 7008764"/>
                <a:gd name="connsiteY51" fmla="*/ 3994454 h 5591052"/>
                <a:gd name="connsiteX52" fmla="*/ 6226986 w 7008764"/>
                <a:gd name="connsiteY52" fmla="*/ 3989795 h 5591052"/>
                <a:gd name="connsiteX53" fmla="*/ 6224059 w 7008764"/>
                <a:gd name="connsiteY53" fmla="*/ 3975558 h 5591052"/>
                <a:gd name="connsiteX54" fmla="*/ 6081565 w 7008764"/>
                <a:gd name="connsiteY54" fmla="*/ 3889878 h 5591052"/>
                <a:gd name="connsiteX55" fmla="*/ 5785517 w 7008764"/>
                <a:gd name="connsiteY55" fmla="*/ 3740262 h 5591052"/>
                <a:gd name="connsiteX56" fmla="*/ 5771853 w 7008764"/>
                <a:gd name="connsiteY56" fmla="*/ 3745180 h 5591052"/>
                <a:gd name="connsiteX57" fmla="*/ 5776733 w 7008764"/>
                <a:gd name="connsiteY57" fmla="*/ 3758899 h 5591052"/>
                <a:gd name="connsiteX58" fmla="*/ 5925733 w 7008764"/>
                <a:gd name="connsiteY58" fmla="*/ 3830342 h 5591052"/>
                <a:gd name="connsiteX59" fmla="*/ 5930613 w 7008764"/>
                <a:gd name="connsiteY59" fmla="*/ 3831378 h 5591052"/>
                <a:gd name="connsiteX60" fmla="*/ 5940048 w 7008764"/>
                <a:gd name="connsiteY60" fmla="*/ 3825942 h 5591052"/>
                <a:gd name="connsiteX61" fmla="*/ 5935168 w 7008764"/>
                <a:gd name="connsiteY61" fmla="*/ 3812223 h 5591052"/>
                <a:gd name="connsiteX62" fmla="*/ 5785517 w 7008764"/>
                <a:gd name="connsiteY62" fmla="*/ 3740262 h 5591052"/>
                <a:gd name="connsiteX63" fmla="*/ 5480035 w 7008764"/>
                <a:gd name="connsiteY63" fmla="*/ 3611095 h 5591052"/>
                <a:gd name="connsiteX64" fmla="*/ 5466371 w 7008764"/>
                <a:gd name="connsiteY64" fmla="*/ 3616790 h 5591052"/>
                <a:gd name="connsiteX65" fmla="*/ 5472227 w 7008764"/>
                <a:gd name="connsiteY65" fmla="*/ 3630509 h 5591052"/>
                <a:gd name="connsiteX66" fmla="*/ 5625456 w 7008764"/>
                <a:gd name="connsiteY66" fmla="*/ 3692116 h 5591052"/>
                <a:gd name="connsiteX67" fmla="*/ 5629685 w 7008764"/>
                <a:gd name="connsiteY67" fmla="*/ 3693151 h 5591052"/>
                <a:gd name="connsiteX68" fmla="*/ 5639445 w 7008764"/>
                <a:gd name="connsiteY68" fmla="*/ 3686680 h 5591052"/>
                <a:gd name="connsiteX69" fmla="*/ 5633915 w 7008764"/>
                <a:gd name="connsiteY69" fmla="*/ 3673219 h 5591052"/>
                <a:gd name="connsiteX70" fmla="*/ 5480035 w 7008764"/>
                <a:gd name="connsiteY70" fmla="*/ 3611095 h 5591052"/>
                <a:gd name="connsiteX71" fmla="*/ 5168046 w 7008764"/>
                <a:gd name="connsiteY71" fmla="*/ 3498236 h 5591052"/>
                <a:gd name="connsiteX72" fmla="*/ 5154707 w 7008764"/>
                <a:gd name="connsiteY72" fmla="*/ 3504966 h 5591052"/>
                <a:gd name="connsiteX73" fmla="*/ 5161214 w 7008764"/>
                <a:gd name="connsiteY73" fmla="*/ 3518167 h 5591052"/>
                <a:gd name="connsiteX74" fmla="*/ 5317371 w 7008764"/>
                <a:gd name="connsiteY74" fmla="*/ 3572785 h 5591052"/>
                <a:gd name="connsiteX75" fmla="*/ 5320950 w 7008764"/>
                <a:gd name="connsiteY75" fmla="*/ 3573303 h 5591052"/>
                <a:gd name="connsiteX76" fmla="*/ 5331035 w 7008764"/>
                <a:gd name="connsiteY76" fmla="*/ 3566055 h 5591052"/>
                <a:gd name="connsiteX77" fmla="*/ 5324528 w 7008764"/>
                <a:gd name="connsiteY77" fmla="*/ 3552853 h 5591052"/>
                <a:gd name="connsiteX78" fmla="*/ 5168046 w 7008764"/>
                <a:gd name="connsiteY78" fmla="*/ 3498236 h 5591052"/>
                <a:gd name="connsiteX79" fmla="*/ 4851827 w 7008764"/>
                <a:gd name="connsiteY79" fmla="*/ 3397283 h 5591052"/>
                <a:gd name="connsiteX80" fmla="*/ 4838814 w 7008764"/>
                <a:gd name="connsiteY80" fmla="*/ 3404272 h 5591052"/>
                <a:gd name="connsiteX81" fmla="*/ 4845972 w 7008764"/>
                <a:gd name="connsiteY81" fmla="*/ 3417215 h 5591052"/>
                <a:gd name="connsiteX82" fmla="*/ 5004081 w 7008764"/>
                <a:gd name="connsiteY82" fmla="*/ 3466397 h 5591052"/>
                <a:gd name="connsiteX83" fmla="*/ 5007009 w 7008764"/>
                <a:gd name="connsiteY83" fmla="*/ 3466915 h 5591052"/>
                <a:gd name="connsiteX84" fmla="*/ 5017094 w 7008764"/>
                <a:gd name="connsiteY84" fmla="*/ 3459408 h 5591052"/>
                <a:gd name="connsiteX85" fmla="*/ 5010262 w 7008764"/>
                <a:gd name="connsiteY85" fmla="*/ 3446465 h 5591052"/>
                <a:gd name="connsiteX86" fmla="*/ 4851827 w 7008764"/>
                <a:gd name="connsiteY86" fmla="*/ 3397283 h 5591052"/>
                <a:gd name="connsiteX87" fmla="*/ 4533007 w 7008764"/>
                <a:gd name="connsiteY87" fmla="*/ 3306426 h 5591052"/>
                <a:gd name="connsiteX88" fmla="*/ 4520319 w 7008764"/>
                <a:gd name="connsiteY88" fmla="*/ 3313415 h 5591052"/>
                <a:gd name="connsiteX89" fmla="*/ 4527476 w 7008764"/>
                <a:gd name="connsiteY89" fmla="*/ 3326099 h 5591052"/>
                <a:gd name="connsiteX90" fmla="*/ 4686886 w 7008764"/>
                <a:gd name="connsiteY90" fmla="*/ 3370881 h 5591052"/>
                <a:gd name="connsiteX91" fmla="*/ 4689814 w 7008764"/>
                <a:gd name="connsiteY91" fmla="*/ 3371139 h 5591052"/>
                <a:gd name="connsiteX92" fmla="*/ 4699900 w 7008764"/>
                <a:gd name="connsiteY92" fmla="*/ 3363633 h 5591052"/>
                <a:gd name="connsiteX93" fmla="*/ 4692742 w 7008764"/>
                <a:gd name="connsiteY93" fmla="*/ 3350949 h 5591052"/>
                <a:gd name="connsiteX94" fmla="*/ 4533007 w 7008764"/>
                <a:gd name="connsiteY94" fmla="*/ 3306426 h 5591052"/>
                <a:gd name="connsiteX95" fmla="*/ 4211908 w 7008764"/>
                <a:gd name="connsiteY95" fmla="*/ 3222817 h 5591052"/>
                <a:gd name="connsiteX96" fmla="*/ 4199221 w 7008764"/>
                <a:gd name="connsiteY96" fmla="*/ 3230324 h 5591052"/>
                <a:gd name="connsiteX97" fmla="*/ 4206703 w 7008764"/>
                <a:gd name="connsiteY97" fmla="*/ 3242749 h 5591052"/>
                <a:gd name="connsiteX98" fmla="*/ 4367415 w 7008764"/>
                <a:gd name="connsiteY98" fmla="*/ 3283648 h 5591052"/>
                <a:gd name="connsiteX99" fmla="*/ 4370018 w 7008764"/>
                <a:gd name="connsiteY99" fmla="*/ 3283906 h 5591052"/>
                <a:gd name="connsiteX100" fmla="*/ 4380103 w 7008764"/>
                <a:gd name="connsiteY100" fmla="*/ 3276659 h 5591052"/>
                <a:gd name="connsiteX101" fmla="*/ 4372620 w 7008764"/>
                <a:gd name="connsiteY101" fmla="*/ 3263975 h 5591052"/>
                <a:gd name="connsiteX102" fmla="*/ 4211908 w 7008764"/>
                <a:gd name="connsiteY102" fmla="*/ 3222817 h 5591052"/>
                <a:gd name="connsiteX103" fmla="*/ 3890810 w 7008764"/>
                <a:gd name="connsiteY103" fmla="*/ 3141797 h 5591052"/>
                <a:gd name="connsiteX104" fmla="*/ 3878122 w 7008764"/>
                <a:gd name="connsiteY104" fmla="*/ 3149045 h 5591052"/>
                <a:gd name="connsiteX105" fmla="*/ 3885605 w 7008764"/>
                <a:gd name="connsiteY105" fmla="*/ 3161728 h 5591052"/>
                <a:gd name="connsiteX106" fmla="*/ 4046317 w 7008764"/>
                <a:gd name="connsiteY106" fmla="*/ 3202627 h 5591052"/>
                <a:gd name="connsiteX107" fmla="*/ 4048594 w 7008764"/>
                <a:gd name="connsiteY107" fmla="*/ 3202886 h 5591052"/>
                <a:gd name="connsiteX108" fmla="*/ 4059004 w 7008764"/>
                <a:gd name="connsiteY108" fmla="*/ 3195120 h 5591052"/>
                <a:gd name="connsiteX109" fmla="*/ 4051522 w 7008764"/>
                <a:gd name="connsiteY109" fmla="*/ 3182437 h 5591052"/>
                <a:gd name="connsiteX110" fmla="*/ 3890810 w 7008764"/>
                <a:gd name="connsiteY110" fmla="*/ 3141797 h 5591052"/>
                <a:gd name="connsiteX111" fmla="*/ 3570037 w 7008764"/>
                <a:gd name="connsiteY111" fmla="*/ 3056376 h 5591052"/>
                <a:gd name="connsiteX112" fmla="*/ 3557349 w 7008764"/>
                <a:gd name="connsiteY112" fmla="*/ 3063624 h 5591052"/>
                <a:gd name="connsiteX113" fmla="*/ 3564506 w 7008764"/>
                <a:gd name="connsiteY113" fmla="*/ 3076307 h 5591052"/>
                <a:gd name="connsiteX114" fmla="*/ 3724568 w 7008764"/>
                <a:gd name="connsiteY114" fmla="*/ 3119536 h 5591052"/>
                <a:gd name="connsiteX115" fmla="*/ 3727496 w 7008764"/>
                <a:gd name="connsiteY115" fmla="*/ 3120053 h 5591052"/>
                <a:gd name="connsiteX116" fmla="*/ 3737581 w 7008764"/>
                <a:gd name="connsiteY116" fmla="*/ 3112547 h 5591052"/>
                <a:gd name="connsiteX117" fmla="*/ 3730098 w 7008764"/>
                <a:gd name="connsiteY117" fmla="*/ 3099863 h 5591052"/>
                <a:gd name="connsiteX118" fmla="*/ 3570037 w 7008764"/>
                <a:gd name="connsiteY118" fmla="*/ 3056376 h 5591052"/>
                <a:gd name="connsiteX119" fmla="*/ 3251867 w 7008764"/>
                <a:gd name="connsiteY119" fmla="*/ 2965519 h 5591052"/>
                <a:gd name="connsiteX120" fmla="*/ 3238854 w 7008764"/>
                <a:gd name="connsiteY120" fmla="*/ 2972249 h 5591052"/>
                <a:gd name="connsiteX121" fmla="*/ 3245686 w 7008764"/>
                <a:gd name="connsiteY121" fmla="*/ 2985450 h 5591052"/>
                <a:gd name="connsiteX122" fmla="*/ 3404771 w 7008764"/>
                <a:gd name="connsiteY122" fmla="*/ 3031785 h 5591052"/>
                <a:gd name="connsiteX123" fmla="*/ 3407699 w 7008764"/>
                <a:gd name="connsiteY123" fmla="*/ 3032044 h 5591052"/>
                <a:gd name="connsiteX124" fmla="*/ 3418109 w 7008764"/>
                <a:gd name="connsiteY124" fmla="*/ 3024537 h 5591052"/>
                <a:gd name="connsiteX125" fmla="*/ 3410952 w 7008764"/>
                <a:gd name="connsiteY125" fmla="*/ 3011853 h 5591052"/>
                <a:gd name="connsiteX126" fmla="*/ 3251867 w 7008764"/>
                <a:gd name="connsiteY126" fmla="*/ 2965519 h 5591052"/>
                <a:gd name="connsiteX127" fmla="*/ 2935323 w 7008764"/>
                <a:gd name="connsiteY127" fmla="*/ 2866896 h 5591052"/>
                <a:gd name="connsiteX128" fmla="*/ 2922310 w 7008764"/>
                <a:gd name="connsiteY128" fmla="*/ 2873626 h 5591052"/>
                <a:gd name="connsiteX129" fmla="*/ 2928817 w 7008764"/>
                <a:gd name="connsiteY129" fmla="*/ 2886569 h 5591052"/>
                <a:gd name="connsiteX130" fmla="*/ 3086926 w 7008764"/>
                <a:gd name="connsiteY130" fmla="*/ 2937045 h 5591052"/>
                <a:gd name="connsiteX131" fmla="*/ 3090179 w 7008764"/>
                <a:gd name="connsiteY131" fmla="*/ 2937563 h 5591052"/>
                <a:gd name="connsiteX132" fmla="*/ 3099939 w 7008764"/>
                <a:gd name="connsiteY132" fmla="*/ 2930056 h 5591052"/>
                <a:gd name="connsiteX133" fmla="*/ 3093107 w 7008764"/>
                <a:gd name="connsiteY133" fmla="*/ 2917113 h 5591052"/>
                <a:gd name="connsiteX134" fmla="*/ 2935323 w 7008764"/>
                <a:gd name="connsiteY134" fmla="*/ 2866896 h 5591052"/>
                <a:gd name="connsiteX135" fmla="*/ 2622684 w 7008764"/>
                <a:gd name="connsiteY135" fmla="*/ 2758696 h 5591052"/>
                <a:gd name="connsiteX136" fmla="*/ 2609345 w 7008764"/>
                <a:gd name="connsiteY136" fmla="*/ 2764650 h 5591052"/>
                <a:gd name="connsiteX137" fmla="*/ 2615526 w 7008764"/>
                <a:gd name="connsiteY137" fmla="*/ 2777851 h 5591052"/>
                <a:gd name="connsiteX138" fmla="*/ 2771684 w 7008764"/>
                <a:gd name="connsiteY138" fmla="*/ 2834022 h 5591052"/>
                <a:gd name="connsiteX139" fmla="*/ 2774937 w 7008764"/>
                <a:gd name="connsiteY139" fmla="*/ 2834540 h 5591052"/>
                <a:gd name="connsiteX140" fmla="*/ 2785022 w 7008764"/>
                <a:gd name="connsiteY140" fmla="*/ 2827551 h 5591052"/>
                <a:gd name="connsiteX141" fmla="*/ 2778516 w 7008764"/>
                <a:gd name="connsiteY141" fmla="*/ 2814349 h 5591052"/>
                <a:gd name="connsiteX142" fmla="*/ 2622684 w 7008764"/>
                <a:gd name="connsiteY142" fmla="*/ 2758696 h 5591052"/>
                <a:gd name="connsiteX143" fmla="*/ 2316225 w 7008764"/>
                <a:gd name="connsiteY143" fmla="*/ 2633930 h 5591052"/>
                <a:gd name="connsiteX144" fmla="*/ 2302236 w 7008764"/>
                <a:gd name="connsiteY144" fmla="*/ 2639107 h 5591052"/>
                <a:gd name="connsiteX145" fmla="*/ 2307442 w 7008764"/>
                <a:gd name="connsiteY145" fmla="*/ 2653085 h 5591052"/>
                <a:gd name="connsiteX146" fmla="*/ 2460345 w 7008764"/>
                <a:gd name="connsiteY146" fmla="*/ 2717798 h 5591052"/>
                <a:gd name="connsiteX147" fmla="*/ 2464249 w 7008764"/>
                <a:gd name="connsiteY147" fmla="*/ 2718574 h 5591052"/>
                <a:gd name="connsiteX148" fmla="*/ 2474334 w 7008764"/>
                <a:gd name="connsiteY148" fmla="*/ 2712103 h 5591052"/>
                <a:gd name="connsiteX149" fmla="*/ 2468478 w 7008764"/>
                <a:gd name="connsiteY149" fmla="*/ 2698384 h 5591052"/>
                <a:gd name="connsiteX150" fmla="*/ 2316225 w 7008764"/>
                <a:gd name="connsiteY150" fmla="*/ 2633930 h 5591052"/>
                <a:gd name="connsiteX151" fmla="*/ 2022780 w 7008764"/>
                <a:gd name="connsiteY151" fmla="*/ 2483278 h 5591052"/>
                <a:gd name="connsiteX152" fmla="*/ 2008466 w 7008764"/>
                <a:gd name="connsiteY152" fmla="*/ 2486643 h 5591052"/>
                <a:gd name="connsiteX153" fmla="*/ 2011719 w 7008764"/>
                <a:gd name="connsiteY153" fmla="*/ 2501139 h 5591052"/>
                <a:gd name="connsiteX154" fmla="*/ 2157466 w 7008764"/>
                <a:gd name="connsiteY154" fmla="*/ 2581900 h 5591052"/>
                <a:gd name="connsiteX155" fmla="*/ 2162020 w 7008764"/>
                <a:gd name="connsiteY155" fmla="*/ 2582936 h 5591052"/>
                <a:gd name="connsiteX156" fmla="*/ 2171129 w 7008764"/>
                <a:gd name="connsiteY156" fmla="*/ 2577241 h 5591052"/>
                <a:gd name="connsiteX157" fmla="*/ 2166900 w 7008764"/>
                <a:gd name="connsiteY157" fmla="*/ 2563263 h 5591052"/>
                <a:gd name="connsiteX158" fmla="*/ 2022780 w 7008764"/>
                <a:gd name="connsiteY158" fmla="*/ 2483278 h 5591052"/>
                <a:gd name="connsiteX159" fmla="*/ 1759590 w 7008764"/>
                <a:gd name="connsiteY159" fmla="*/ 2271796 h 5591052"/>
                <a:gd name="connsiteX160" fmla="*/ 1757313 w 7008764"/>
                <a:gd name="connsiteY160" fmla="*/ 2286292 h 5591052"/>
                <a:gd name="connsiteX161" fmla="*/ 1874756 w 7008764"/>
                <a:gd name="connsiteY161" fmla="*/ 2405881 h 5591052"/>
                <a:gd name="connsiteX162" fmla="*/ 1881262 w 7008764"/>
                <a:gd name="connsiteY162" fmla="*/ 2408211 h 5591052"/>
                <a:gd name="connsiteX163" fmla="*/ 1889396 w 7008764"/>
                <a:gd name="connsiteY163" fmla="*/ 2404587 h 5591052"/>
                <a:gd name="connsiteX164" fmla="*/ 1887769 w 7008764"/>
                <a:gd name="connsiteY164" fmla="*/ 2389832 h 5591052"/>
                <a:gd name="connsiteX165" fmla="*/ 1773904 w 7008764"/>
                <a:gd name="connsiteY165" fmla="*/ 2274385 h 5591052"/>
                <a:gd name="connsiteX166" fmla="*/ 1759590 w 7008764"/>
                <a:gd name="connsiteY166" fmla="*/ 2271796 h 5591052"/>
                <a:gd name="connsiteX167" fmla="*/ 1768374 w 7008764"/>
                <a:gd name="connsiteY167" fmla="*/ 1966351 h 5591052"/>
                <a:gd name="connsiteX168" fmla="*/ 1754060 w 7008764"/>
                <a:gd name="connsiteY168" fmla="*/ 1968681 h 5591052"/>
                <a:gd name="connsiteX169" fmla="*/ 1699079 w 7008764"/>
                <a:gd name="connsiteY169" fmla="*/ 2124768 h 5591052"/>
                <a:gd name="connsiteX170" fmla="*/ 1699079 w 7008764"/>
                <a:gd name="connsiteY170" fmla="*/ 2128392 h 5591052"/>
                <a:gd name="connsiteX171" fmla="*/ 1709490 w 7008764"/>
                <a:gd name="connsiteY171" fmla="*/ 2138746 h 5591052"/>
                <a:gd name="connsiteX172" fmla="*/ 1719900 w 7008764"/>
                <a:gd name="connsiteY172" fmla="*/ 2128392 h 5591052"/>
                <a:gd name="connsiteX173" fmla="*/ 1719900 w 7008764"/>
                <a:gd name="connsiteY173" fmla="*/ 2124768 h 5591052"/>
                <a:gd name="connsiteX174" fmla="*/ 1770976 w 7008764"/>
                <a:gd name="connsiteY174" fmla="*/ 1980588 h 5591052"/>
                <a:gd name="connsiteX175" fmla="*/ 1768374 w 7008764"/>
                <a:gd name="connsiteY175" fmla="*/ 1966351 h 5591052"/>
                <a:gd name="connsiteX176" fmla="*/ 2009767 w 7008764"/>
                <a:gd name="connsiteY176" fmla="*/ 1754352 h 5591052"/>
                <a:gd name="connsiteX177" fmla="*/ 1975933 w 7008764"/>
                <a:gd name="connsiteY177" fmla="*/ 1775060 h 5591052"/>
                <a:gd name="connsiteX178" fmla="*/ 1871828 w 7008764"/>
                <a:gd name="connsiteY178" fmla="*/ 1848573 h 5591052"/>
                <a:gd name="connsiteX179" fmla="*/ 1870201 w 7008764"/>
                <a:gd name="connsiteY179" fmla="*/ 1863069 h 5591052"/>
                <a:gd name="connsiteX180" fmla="*/ 1878334 w 7008764"/>
                <a:gd name="connsiteY180" fmla="*/ 1866952 h 5591052"/>
                <a:gd name="connsiteX181" fmla="*/ 1884841 w 7008764"/>
                <a:gd name="connsiteY181" fmla="*/ 1864881 h 5591052"/>
                <a:gd name="connsiteX182" fmla="*/ 1986994 w 7008764"/>
                <a:gd name="connsiteY182" fmla="*/ 1792920 h 5591052"/>
                <a:gd name="connsiteX183" fmla="*/ 2020177 w 7008764"/>
                <a:gd name="connsiteY183" fmla="*/ 1772471 h 5591052"/>
                <a:gd name="connsiteX184" fmla="*/ 2023756 w 7008764"/>
                <a:gd name="connsiteY184" fmla="*/ 1757975 h 5591052"/>
                <a:gd name="connsiteX185" fmla="*/ 2009767 w 7008764"/>
                <a:gd name="connsiteY185" fmla="*/ 1754352 h 5591052"/>
                <a:gd name="connsiteX186" fmla="*/ 2305815 w 7008764"/>
                <a:gd name="connsiteY186" fmla="*/ 1602664 h 5591052"/>
                <a:gd name="connsiteX187" fmla="*/ 2155514 w 7008764"/>
                <a:gd name="connsiteY187" fmla="*/ 1673849 h 5591052"/>
                <a:gd name="connsiteX188" fmla="*/ 2150959 w 7008764"/>
                <a:gd name="connsiteY188" fmla="*/ 1687827 h 5591052"/>
                <a:gd name="connsiteX189" fmla="*/ 2160068 w 7008764"/>
                <a:gd name="connsiteY189" fmla="*/ 1693521 h 5591052"/>
                <a:gd name="connsiteX190" fmla="*/ 2164948 w 7008764"/>
                <a:gd name="connsiteY190" fmla="*/ 1692745 h 5591052"/>
                <a:gd name="connsiteX191" fmla="*/ 2314273 w 7008764"/>
                <a:gd name="connsiteY191" fmla="*/ 1621819 h 5591052"/>
                <a:gd name="connsiteX192" fmla="*/ 2319804 w 7008764"/>
                <a:gd name="connsiteY192" fmla="*/ 1608100 h 5591052"/>
                <a:gd name="connsiteX193" fmla="*/ 2305815 w 7008764"/>
                <a:gd name="connsiteY193" fmla="*/ 1602664 h 5591052"/>
                <a:gd name="connsiteX194" fmla="*/ 2614225 w 7008764"/>
                <a:gd name="connsiteY194" fmla="*/ 1478157 h 5591052"/>
                <a:gd name="connsiteX195" fmla="*/ 2459369 w 7008764"/>
                <a:gd name="connsiteY195" fmla="*/ 1537951 h 5591052"/>
                <a:gd name="connsiteX196" fmla="*/ 2453514 w 7008764"/>
                <a:gd name="connsiteY196" fmla="*/ 1551412 h 5591052"/>
                <a:gd name="connsiteX197" fmla="*/ 2463273 w 7008764"/>
                <a:gd name="connsiteY197" fmla="*/ 1558142 h 5591052"/>
                <a:gd name="connsiteX198" fmla="*/ 2466852 w 7008764"/>
                <a:gd name="connsiteY198" fmla="*/ 1557106 h 5591052"/>
                <a:gd name="connsiteX199" fmla="*/ 2621382 w 7008764"/>
                <a:gd name="connsiteY199" fmla="*/ 1497312 h 5591052"/>
                <a:gd name="connsiteX200" fmla="*/ 2627564 w 7008764"/>
                <a:gd name="connsiteY200" fmla="*/ 1484110 h 5591052"/>
                <a:gd name="connsiteX201" fmla="*/ 2614225 w 7008764"/>
                <a:gd name="connsiteY201" fmla="*/ 1478157 h 5591052"/>
                <a:gd name="connsiteX202" fmla="*/ 2927841 w 7008764"/>
                <a:gd name="connsiteY202" fmla="*/ 1367368 h 5591052"/>
                <a:gd name="connsiteX203" fmla="*/ 2770708 w 7008764"/>
                <a:gd name="connsiteY203" fmla="*/ 1421727 h 5591052"/>
                <a:gd name="connsiteX204" fmla="*/ 2764526 w 7008764"/>
                <a:gd name="connsiteY204" fmla="*/ 1435187 h 5591052"/>
                <a:gd name="connsiteX205" fmla="*/ 2773961 w 7008764"/>
                <a:gd name="connsiteY205" fmla="*/ 1441917 h 5591052"/>
                <a:gd name="connsiteX206" fmla="*/ 2777865 w 7008764"/>
                <a:gd name="connsiteY206" fmla="*/ 1441141 h 5591052"/>
                <a:gd name="connsiteX207" fmla="*/ 2934673 w 7008764"/>
                <a:gd name="connsiteY207" fmla="*/ 1386782 h 5591052"/>
                <a:gd name="connsiteX208" fmla="*/ 2941179 w 7008764"/>
                <a:gd name="connsiteY208" fmla="*/ 1373580 h 5591052"/>
                <a:gd name="connsiteX209" fmla="*/ 2927841 w 7008764"/>
                <a:gd name="connsiteY209" fmla="*/ 1367368 h 5591052"/>
                <a:gd name="connsiteX210" fmla="*/ 3241131 w 7008764"/>
                <a:gd name="connsiteY210" fmla="*/ 1258909 h 5591052"/>
                <a:gd name="connsiteX211" fmla="*/ 3084649 w 7008764"/>
                <a:gd name="connsiteY211" fmla="*/ 1313527 h 5591052"/>
                <a:gd name="connsiteX212" fmla="*/ 3078142 w 7008764"/>
                <a:gd name="connsiteY212" fmla="*/ 1326728 h 5591052"/>
                <a:gd name="connsiteX213" fmla="*/ 3087902 w 7008764"/>
                <a:gd name="connsiteY213" fmla="*/ 1333717 h 5591052"/>
                <a:gd name="connsiteX214" fmla="*/ 3091155 w 7008764"/>
                <a:gd name="connsiteY214" fmla="*/ 1332941 h 5591052"/>
                <a:gd name="connsiteX215" fmla="*/ 3248288 w 7008764"/>
                <a:gd name="connsiteY215" fmla="*/ 1278323 h 5591052"/>
                <a:gd name="connsiteX216" fmla="*/ 3254470 w 7008764"/>
                <a:gd name="connsiteY216" fmla="*/ 1265122 h 5591052"/>
                <a:gd name="connsiteX217" fmla="*/ 3241131 w 7008764"/>
                <a:gd name="connsiteY217" fmla="*/ 1258909 h 5591052"/>
                <a:gd name="connsiteX218" fmla="*/ 3550518 w 7008764"/>
                <a:gd name="connsiteY218" fmla="*/ 1140355 h 5591052"/>
                <a:gd name="connsiteX219" fmla="*/ 3397288 w 7008764"/>
                <a:gd name="connsiteY219" fmla="*/ 1202221 h 5591052"/>
                <a:gd name="connsiteX220" fmla="*/ 3391107 w 7008764"/>
                <a:gd name="connsiteY220" fmla="*/ 1215681 h 5591052"/>
                <a:gd name="connsiteX221" fmla="*/ 3400867 w 7008764"/>
                <a:gd name="connsiteY221" fmla="*/ 1222152 h 5591052"/>
                <a:gd name="connsiteX222" fmla="*/ 3404446 w 7008764"/>
                <a:gd name="connsiteY222" fmla="*/ 1221634 h 5591052"/>
                <a:gd name="connsiteX223" fmla="*/ 3558976 w 7008764"/>
                <a:gd name="connsiteY223" fmla="*/ 1158992 h 5591052"/>
                <a:gd name="connsiteX224" fmla="*/ 3564181 w 7008764"/>
                <a:gd name="connsiteY224" fmla="*/ 1145532 h 5591052"/>
                <a:gd name="connsiteX225" fmla="*/ 3550518 w 7008764"/>
                <a:gd name="connsiteY225" fmla="*/ 1140355 h 5591052"/>
                <a:gd name="connsiteX226" fmla="*/ 3832902 w 7008764"/>
                <a:gd name="connsiteY226" fmla="*/ 975725 h 5591052"/>
                <a:gd name="connsiteX227" fmla="*/ 3698542 w 7008764"/>
                <a:gd name="connsiteY227" fmla="*/ 1068135 h 5591052"/>
                <a:gd name="connsiteX228" fmla="*/ 3694638 w 7008764"/>
                <a:gd name="connsiteY228" fmla="*/ 1082113 h 5591052"/>
                <a:gd name="connsiteX229" fmla="*/ 3703747 w 7008764"/>
                <a:gd name="connsiteY229" fmla="*/ 1087290 h 5591052"/>
                <a:gd name="connsiteX230" fmla="*/ 3708952 w 7008764"/>
                <a:gd name="connsiteY230" fmla="*/ 1085996 h 5591052"/>
                <a:gd name="connsiteX231" fmla="*/ 3847216 w 7008764"/>
                <a:gd name="connsiteY231" fmla="*/ 990739 h 5591052"/>
                <a:gd name="connsiteX232" fmla="*/ 3847542 w 7008764"/>
                <a:gd name="connsiteY232" fmla="*/ 976243 h 5591052"/>
                <a:gd name="connsiteX233" fmla="*/ 3832902 w 7008764"/>
                <a:gd name="connsiteY233" fmla="*/ 975725 h 5591052"/>
                <a:gd name="connsiteX234" fmla="*/ 3857952 w 7008764"/>
                <a:gd name="connsiteY234" fmla="*/ 685035 h 5591052"/>
                <a:gd name="connsiteX235" fmla="*/ 3856325 w 7008764"/>
                <a:gd name="connsiteY235" fmla="*/ 699530 h 5591052"/>
                <a:gd name="connsiteX236" fmla="*/ 3910655 w 7008764"/>
                <a:gd name="connsiteY236" fmla="*/ 830251 h 5591052"/>
                <a:gd name="connsiteX237" fmla="*/ 3910004 w 7008764"/>
                <a:gd name="connsiteY237" fmla="*/ 843452 h 5591052"/>
                <a:gd name="connsiteX238" fmla="*/ 3919439 w 7008764"/>
                <a:gd name="connsiteY238" fmla="*/ 854842 h 5591052"/>
                <a:gd name="connsiteX239" fmla="*/ 3920740 w 7008764"/>
                <a:gd name="connsiteY239" fmla="*/ 854842 h 5591052"/>
                <a:gd name="connsiteX240" fmla="*/ 3930825 w 7008764"/>
                <a:gd name="connsiteY240" fmla="*/ 845264 h 5591052"/>
                <a:gd name="connsiteX241" fmla="*/ 3931476 w 7008764"/>
                <a:gd name="connsiteY241" fmla="*/ 830251 h 5591052"/>
                <a:gd name="connsiteX242" fmla="*/ 3872592 w 7008764"/>
                <a:gd name="connsiteY242" fmla="*/ 686588 h 5591052"/>
                <a:gd name="connsiteX243" fmla="*/ 3857952 w 7008764"/>
                <a:gd name="connsiteY243" fmla="*/ 685035 h 5591052"/>
                <a:gd name="connsiteX244" fmla="*/ 3597568 w 7008764"/>
                <a:gd name="connsiteY244" fmla="*/ 487466 h 5591052"/>
                <a:gd name="connsiteX245" fmla="*/ 3591834 w 7008764"/>
                <a:gd name="connsiteY245" fmla="*/ 492708 h 5591052"/>
                <a:gd name="connsiteX246" fmla="*/ 3596389 w 7008764"/>
                <a:gd name="connsiteY246" fmla="*/ 506427 h 5591052"/>
                <a:gd name="connsiteX247" fmla="*/ 3737581 w 7008764"/>
                <a:gd name="connsiteY247" fmla="*/ 589001 h 5591052"/>
                <a:gd name="connsiteX248" fmla="*/ 3743762 w 7008764"/>
                <a:gd name="connsiteY248" fmla="*/ 590813 h 5591052"/>
                <a:gd name="connsiteX249" fmla="*/ 3752220 w 7008764"/>
                <a:gd name="connsiteY249" fmla="*/ 586671 h 5591052"/>
                <a:gd name="connsiteX250" fmla="*/ 3750268 w 7008764"/>
                <a:gd name="connsiteY250" fmla="*/ 572434 h 5591052"/>
                <a:gd name="connsiteX251" fmla="*/ 3605498 w 7008764"/>
                <a:gd name="connsiteY251" fmla="*/ 488049 h 5591052"/>
                <a:gd name="connsiteX252" fmla="*/ 3597568 w 7008764"/>
                <a:gd name="connsiteY252" fmla="*/ 487466 h 5591052"/>
                <a:gd name="connsiteX253" fmla="*/ 3293509 w 7008764"/>
                <a:gd name="connsiteY253" fmla="*/ 370530 h 5591052"/>
                <a:gd name="connsiteX254" fmla="*/ 3280496 w 7008764"/>
                <a:gd name="connsiteY254" fmla="*/ 377519 h 5591052"/>
                <a:gd name="connsiteX255" fmla="*/ 3287328 w 7008764"/>
                <a:gd name="connsiteY255" fmla="*/ 390461 h 5591052"/>
                <a:gd name="connsiteX256" fmla="*/ 3444461 w 7008764"/>
                <a:gd name="connsiteY256" fmla="*/ 442491 h 5591052"/>
                <a:gd name="connsiteX257" fmla="*/ 3448039 w 7008764"/>
                <a:gd name="connsiteY257" fmla="*/ 443008 h 5591052"/>
                <a:gd name="connsiteX258" fmla="*/ 3457799 w 7008764"/>
                <a:gd name="connsiteY258" fmla="*/ 436537 h 5591052"/>
                <a:gd name="connsiteX259" fmla="*/ 3451618 w 7008764"/>
                <a:gd name="connsiteY259" fmla="*/ 423077 h 5591052"/>
                <a:gd name="connsiteX260" fmla="*/ 3293509 w 7008764"/>
                <a:gd name="connsiteY260" fmla="*/ 370530 h 5591052"/>
                <a:gd name="connsiteX261" fmla="*/ 2970784 w 7008764"/>
                <a:gd name="connsiteY261" fmla="*/ 287438 h 5591052"/>
                <a:gd name="connsiteX262" fmla="*/ 2958096 w 7008764"/>
                <a:gd name="connsiteY262" fmla="*/ 295463 h 5591052"/>
                <a:gd name="connsiteX263" fmla="*/ 2966230 w 7008764"/>
                <a:gd name="connsiteY263" fmla="*/ 307888 h 5591052"/>
                <a:gd name="connsiteX264" fmla="*/ 3127592 w 7008764"/>
                <a:gd name="connsiteY264" fmla="*/ 345939 h 5591052"/>
                <a:gd name="connsiteX265" fmla="*/ 3130194 w 7008764"/>
                <a:gd name="connsiteY265" fmla="*/ 346198 h 5591052"/>
                <a:gd name="connsiteX266" fmla="*/ 3139954 w 7008764"/>
                <a:gd name="connsiteY266" fmla="*/ 338432 h 5591052"/>
                <a:gd name="connsiteX267" fmla="*/ 3132472 w 7008764"/>
                <a:gd name="connsiteY267" fmla="*/ 325749 h 5591052"/>
                <a:gd name="connsiteX268" fmla="*/ 2970784 w 7008764"/>
                <a:gd name="connsiteY268" fmla="*/ 287438 h 5591052"/>
                <a:gd name="connsiteX269" fmla="*/ 2643830 w 7008764"/>
                <a:gd name="connsiteY269" fmla="*/ 224020 h 5591052"/>
                <a:gd name="connsiteX270" fmla="*/ 2632118 w 7008764"/>
                <a:gd name="connsiteY270" fmla="*/ 232562 h 5591052"/>
                <a:gd name="connsiteX271" fmla="*/ 2640577 w 7008764"/>
                <a:gd name="connsiteY271" fmla="*/ 244469 h 5591052"/>
                <a:gd name="connsiteX272" fmla="*/ 2803891 w 7008764"/>
                <a:gd name="connsiteY272" fmla="*/ 274237 h 5591052"/>
                <a:gd name="connsiteX273" fmla="*/ 2805843 w 7008764"/>
                <a:gd name="connsiteY273" fmla="*/ 274496 h 5591052"/>
                <a:gd name="connsiteX274" fmla="*/ 2815928 w 7008764"/>
                <a:gd name="connsiteY274" fmla="*/ 265954 h 5591052"/>
                <a:gd name="connsiteX275" fmla="*/ 2807470 w 7008764"/>
                <a:gd name="connsiteY275" fmla="*/ 253788 h 5591052"/>
                <a:gd name="connsiteX276" fmla="*/ 2643830 w 7008764"/>
                <a:gd name="connsiteY276" fmla="*/ 224020 h 5591052"/>
                <a:gd name="connsiteX277" fmla="*/ 2315249 w 7008764"/>
                <a:gd name="connsiteY277" fmla="*/ 173544 h 5591052"/>
                <a:gd name="connsiteX278" fmla="*/ 2303538 w 7008764"/>
                <a:gd name="connsiteY278" fmla="*/ 182345 h 5591052"/>
                <a:gd name="connsiteX279" fmla="*/ 2312321 w 7008764"/>
                <a:gd name="connsiteY279" fmla="*/ 193993 h 5591052"/>
                <a:gd name="connsiteX280" fmla="*/ 2476612 w 7008764"/>
                <a:gd name="connsiteY280" fmla="*/ 218066 h 5591052"/>
                <a:gd name="connsiteX281" fmla="*/ 2478238 w 7008764"/>
                <a:gd name="connsiteY281" fmla="*/ 218066 h 5591052"/>
                <a:gd name="connsiteX282" fmla="*/ 2488324 w 7008764"/>
                <a:gd name="connsiteY282" fmla="*/ 209524 h 5591052"/>
                <a:gd name="connsiteX283" fmla="*/ 2479865 w 7008764"/>
                <a:gd name="connsiteY283" fmla="*/ 197617 h 5591052"/>
                <a:gd name="connsiteX284" fmla="*/ 2315249 w 7008764"/>
                <a:gd name="connsiteY284" fmla="*/ 173544 h 5591052"/>
                <a:gd name="connsiteX285" fmla="*/ 1985367 w 7008764"/>
                <a:gd name="connsiteY285" fmla="*/ 131351 h 5591052"/>
                <a:gd name="connsiteX286" fmla="*/ 1973981 w 7008764"/>
                <a:gd name="connsiteY286" fmla="*/ 140411 h 5591052"/>
                <a:gd name="connsiteX287" fmla="*/ 1983090 w 7008764"/>
                <a:gd name="connsiteY287" fmla="*/ 152059 h 5591052"/>
                <a:gd name="connsiteX288" fmla="*/ 2147706 w 7008764"/>
                <a:gd name="connsiteY288" fmla="*/ 171991 h 5591052"/>
                <a:gd name="connsiteX289" fmla="*/ 2149007 w 7008764"/>
                <a:gd name="connsiteY289" fmla="*/ 171991 h 5591052"/>
                <a:gd name="connsiteX290" fmla="*/ 2159743 w 7008764"/>
                <a:gd name="connsiteY290" fmla="*/ 162931 h 5591052"/>
                <a:gd name="connsiteX291" fmla="*/ 2150634 w 7008764"/>
                <a:gd name="connsiteY291" fmla="*/ 151282 h 5591052"/>
                <a:gd name="connsiteX292" fmla="*/ 1985367 w 7008764"/>
                <a:gd name="connsiteY292" fmla="*/ 131351 h 5591052"/>
                <a:gd name="connsiteX293" fmla="*/ 1654184 w 7008764"/>
                <a:gd name="connsiteY293" fmla="*/ 96924 h 5591052"/>
                <a:gd name="connsiteX294" fmla="*/ 1643123 w 7008764"/>
                <a:gd name="connsiteY294" fmla="*/ 106242 h 5591052"/>
                <a:gd name="connsiteX295" fmla="*/ 1652232 w 7008764"/>
                <a:gd name="connsiteY295" fmla="*/ 117632 h 5591052"/>
                <a:gd name="connsiteX296" fmla="*/ 1817824 w 7008764"/>
                <a:gd name="connsiteY296" fmla="*/ 134198 h 5591052"/>
                <a:gd name="connsiteX297" fmla="*/ 1818800 w 7008764"/>
                <a:gd name="connsiteY297" fmla="*/ 134198 h 5591052"/>
                <a:gd name="connsiteX298" fmla="*/ 1828885 w 7008764"/>
                <a:gd name="connsiteY298" fmla="*/ 124880 h 5591052"/>
                <a:gd name="connsiteX299" fmla="*/ 1819776 w 7008764"/>
                <a:gd name="connsiteY299" fmla="*/ 113490 h 5591052"/>
                <a:gd name="connsiteX300" fmla="*/ 1654184 w 7008764"/>
                <a:gd name="connsiteY300" fmla="*/ 96924 h 5591052"/>
                <a:gd name="connsiteX301" fmla="*/ 1323326 w 7008764"/>
                <a:gd name="connsiteY301" fmla="*/ 68450 h 5591052"/>
                <a:gd name="connsiteX302" fmla="*/ 1312265 w 7008764"/>
                <a:gd name="connsiteY302" fmla="*/ 78027 h 5591052"/>
                <a:gd name="connsiteX303" fmla="*/ 1321374 w 7008764"/>
                <a:gd name="connsiteY303" fmla="*/ 88899 h 5591052"/>
                <a:gd name="connsiteX304" fmla="*/ 1486966 w 7008764"/>
                <a:gd name="connsiteY304" fmla="*/ 102618 h 5591052"/>
                <a:gd name="connsiteX305" fmla="*/ 1487942 w 7008764"/>
                <a:gd name="connsiteY305" fmla="*/ 102618 h 5591052"/>
                <a:gd name="connsiteX306" fmla="*/ 1498352 w 7008764"/>
                <a:gd name="connsiteY306" fmla="*/ 93558 h 5591052"/>
                <a:gd name="connsiteX307" fmla="*/ 1488918 w 7008764"/>
                <a:gd name="connsiteY307" fmla="*/ 82428 h 5591052"/>
                <a:gd name="connsiteX308" fmla="*/ 1323326 w 7008764"/>
                <a:gd name="connsiteY308" fmla="*/ 68450 h 5591052"/>
                <a:gd name="connsiteX309" fmla="*/ 991167 w 7008764"/>
                <a:gd name="connsiteY309" fmla="*/ 44636 h 5591052"/>
                <a:gd name="connsiteX310" fmla="*/ 980106 w 7008764"/>
                <a:gd name="connsiteY310" fmla="*/ 54213 h 5591052"/>
                <a:gd name="connsiteX311" fmla="*/ 989865 w 7008764"/>
                <a:gd name="connsiteY311" fmla="*/ 65344 h 5591052"/>
                <a:gd name="connsiteX312" fmla="*/ 1155782 w 7008764"/>
                <a:gd name="connsiteY312" fmla="*/ 76474 h 5591052"/>
                <a:gd name="connsiteX313" fmla="*/ 1156433 w 7008764"/>
                <a:gd name="connsiteY313" fmla="*/ 76474 h 5591052"/>
                <a:gd name="connsiteX314" fmla="*/ 1166844 w 7008764"/>
                <a:gd name="connsiteY314" fmla="*/ 66897 h 5591052"/>
                <a:gd name="connsiteX315" fmla="*/ 1157084 w 7008764"/>
                <a:gd name="connsiteY315" fmla="*/ 55766 h 5591052"/>
                <a:gd name="connsiteX316" fmla="*/ 991167 w 7008764"/>
                <a:gd name="connsiteY316" fmla="*/ 44636 h 5591052"/>
                <a:gd name="connsiteX317" fmla="*/ 659333 w 7008764"/>
                <a:gd name="connsiteY317" fmla="*/ 25480 h 5591052"/>
                <a:gd name="connsiteX318" fmla="*/ 648597 w 7008764"/>
                <a:gd name="connsiteY318" fmla="*/ 35058 h 5591052"/>
                <a:gd name="connsiteX319" fmla="*/ 658031 w 7008764"/>
                <a:gd name="connsiteY319" fmla="*/ 45930 h 5591052"/>
                <a:gd name="connsiteX320" fmla="*/ 824274 w 7008764"/>
                <a:gd name="connsiteY320" fmla="*/ 54990 h 5591052"/>
                <a:gd name="connsiteX321" fmla="*/ 824924 w 7008764"/>
                <a:gd name="connsiteY321" fmla="*/ 54990 h 5591052"/>
                <a:gd name="connsiteX322" fmla="*/ 835010 w 7008764"/>
                <a:gd name="connsiteY322" fmla="*/ 45671 h 5591052"/>
                <a:gd name="connsiteX323" fmla="*/ 825250 w 7008764"/>
                <a:gd name="connsiteY323" fmla="*/ 34540 h 5591052"/>
                <a:gd name="connsiteX324" fmla="*/ 659333 w 7008764"/>
                <a:gd name="connsiteY324" fmla="*/ 25480 h 5591052"/>
                <a:gd name="connsiteX325" fmla="*/ 326848 w 7008764"/>
                <a:gd name="connsiteY325" fmla="*/ 10208 h 5591052"/>
                <a:gd name="connsiteX326" fmla="*/ 315787 w 7008764"/>
                <a:gd name="connsiteY326" fmla="*/ 20303 h 5591052"/>
                <a:gd name="connsiteX327" fmla="*/ 325872 w 7008764"/>
                <a:gd name="connsiteY327" fmla="*/ 30916 h 5591052"/>
                <a:gd name="connsiteX328" fmla="*/ 492114 w 7008764"/>
                <a:gd name="connsiteY328" fmla="*/ 37905 h 5591052"/>
                <a:gd name="connsiteX329" fmla="*/ 492440 w 7008764"/>
                <a:gd name="connsiteY329" fmla="*/ 37905 h 5591052"/>
                <a:gd name="connsiteX330" fmla="*/ 503176 w 7008764"/>
                <a:gd name="connsiteY330" fmla="*/ 28069 h 5591052"/>
                <a:gd name="connsiteX331" fmla="*/ 493090 w 7008764"/>
                <a:gd name="connsiteY331" fmla="*/ 17197 h 5591052"/>
                <a:gd name="connsiteX332" fmla="*/ 326848 w 7008764"/>
                <a:gd name="connsiteY332" fmla="*/ 10208 h 5591052"/>
                <a:gd name="connsiteX333" fmla="*/ 0 w 7008764"/>
                <a:gd name="connsiteY333" fmla="*/ 0 h 5591052"/>
                <a:gd name="connsiteX334" fmla="*/ 0 w 7008764"/>
                <a:gd name="connsiteY334" fmla="*/ 20712 h 5591052"/>
                <a:gd name="connsiteX335" fmla="*/ 3391 w 7008764"/>
                <a:gd name="connsiteY335" fmla="*/ 20777 h 5591052"/>
                <a:gd name="connsiteX336" fmla="*/ 159304 w 7008764"/>
                <a:gd name="connsiteY336" fmla="*/ 24963 h 5591052"/>
                <a:gd name="connsiteX337" fmla="*/ 159630 w 7008764"/>
                <a:gd name="connsiteY337" fmla="*/ 24963 h 5591052"/>
                <a:gd name="connsiteX338" fmla="*/ 170040 w 7008764"/>
                <a:gd name="connsiteY338" fmla="*/ 15126 h 5591052"/>
                <a:gd name="connsiteX339" fmla="*/ 159955 w 7008764"/>
                <a:gd name="connsiteY339" fmla="*/ 4255 h 5591052"/>
                <a:gd name="connsiteX340" fmla="*/ 3584 w 7008764"/>
                <a:gd name="connsiteY340" fmla="*/ 69 h 559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</a:cxnLst>
              <a:rect l="l" t="t" r="r" b="b"/>
              <a:pathLst>
                <a:path w="7008764" h="5591052">
                  <a:moveTo>
                    <a:pt x="6998012" y="5509773"/>
                  </a:moveTo>
                  <a:cubicBezTo>
                    <a:pt x="6992157" y="5509773"/>
                    <a:pt x="6987927" y="5514432"/>
                    <a:pt x="6987927" y="5520127"/>
                  </a:cubicBezTo>
                  <a:cubicBezTo>
                    <a:pt x="6987927" y="5540058"/>
                    <a:pt x="6987927" y="5560249"/>
                    <a:pt x="6987927" y="5580698"/>
                  </a:cubicBezTo>
                  <a:cubicBezTo>
                    <a:pt x="6987927" y="5586393"/>
                    <a:pt x="6992807" y="5591052"/>
                    <a:pt x="6998663" y="5591052"/>
                  </a:cubicBezTo>
                  <a:cubicBezTo>
                    <a:pt x="7004519" y="5591052"/>
                    <a:pt x="7009074" y="5586393"/>
                    <a:pt x="7008748" y="5580698"/>
                  </a:cubicBezTo>
                  <a:cubicBezTo>
                    <a:pt x="7008748" y="5560249"/>
                    <a:pt x="7008748" y="5540058"/>
                    <a:pt x="7008423" y="5519868"/>
                  </a:cubicBezTo>
                  <a:cubicBezTo>
                    <a:pt x="7008098" y="5514432"/>
                    <a:pt x="7003868" y="5509773"/>
                    <a:pt x="6998012" y="5509773"/>
                  </a:cubicBezTo>
                  <a:close/>
                  <a:moveTo>
                    <a:pt x="6982071" y="5179478"/>
                  </a:moveTo>
                  <a:cubicBezTo>
                    <a:pt x="6976216" y="5179996"/>
                    <a:pt x="6971986" y="5185173"/>
                    <a:pt x="6972637" y="5190867"/>
                  </a:cubicBezTo>
                  <a:cubicBezTo>
                    <a:pt x="6977517" y="5242379"/>
                    <a:pt x="6981421" y="5296220"/>
                    <a:pt x="6984023" y="5355238"/>
                  </a:cubicBezTo>
                  <a:cubicBezTo>
                    <a:pt x="6984023" y="5360674"/>
                    <a:pt x="6988578" y="5365075"/>
                    <a:pt x="6994109" y="5365075"/>
                  </a:cubicBezTo>
                  <a:cubicBezTo>
                    <a:pt x="6994434" y="5365075"/>
                    <a:pt x="6994759" y="5365075"/>
                    <a:pt x="6994759" y="5365075"/>
                  </a:cubicBezTo>
                  <a:cubicBezTo>
                    <a:pt x="7000615" y="5364816"/>
                    <a:pt x="7004844" y="5360156"/>
                    <a:pt x="7004519" y="5354462"/>
                  </a:cubicBezTo>
                  <a:cubicBezTo>
                    <a:pt x="7002242" y="5295185"/>
                    <a:pt x="6998338" y="5240826"/>
                    <a:pt x="6993458" y="5189055"/>
                  </a:cubicBezTo>
                  <a:cubicBezTo>
                    <a:pt x="6992807" y="5183102"/>
                    <a:pt x="6987927" y="5178960"/>
                    <a:pt x="6982071" y="5179478"/>
                  </a:cubicBezTo>
                  <a:close/>
                  <a:moveTo>
                    <a:pt x="6921886" y="4854878"/>
                  </a:moveTo>
                  <a:cubicBezTo>
                    <a:pt x="6916355" y="4856431"/>
                    <a:pt x="6912777" y="4862126"/>
                    <a:pt x="6914403" y="4867562"/>
                  </a:cubicBezTo>
                  <a:cubicBezTo>
                    <a:pt x="6928718" y="4918297"/>
                    <a:pt x="6940755" y="4972138"/>
                    <a:pt x="6950515" y="5027791"/>
                  </a:cubicBezTo>
                  <a:cubicBezTo>
                    <a:pt x="6951165" y="5032968"/>
                    <a:pt x="6955720" y="5036333"/>
                    <a:pt x="6960600" y="5036333"/>
                  </a:cubicBezTo>
                  <a:cubicBezTo>
                    <a:pt x="6961250" y="5036333"/>
                    <a:pt x="6962226" y="5036333"/>
                    <a:pt x="6962552" y="5036074"/>
                  </a:cubicBezTo>
                  <a:cubicBezTo>
                    <a:pt x="6968082" y="5035298"/>
                    <a:pt x="6971986" y="5029862"/>
                    <a:pt x="6971010" y="5024167"/>
                  </a:cubicBezTo>
                  <a:cubicBezTo>
                    <a:pt x="6960925" y="4967996"/>
                    <a:pt x="6948888" y="4913378"/>
                    <a:pt x="6934574" y="4862126"/>
                  </a:cubicBezTo>
                  <a:cubicBezTo>
                    <a:pt x="6932947" y="4856690"/>
                    <a:pt x="6927416" y="4853325"/>
                    <a:pt x="6921886" y="4854878"/>
                  </a:cubicBezTo>
                  <a:close/>
                  <a:moveTo>
                    <a:pt x="6793707" y="4551245"/>
                  </a:moveTo>
                  <a:cubicBezTo>
                    <a:pt x="6788827" y="4554092"/>
                    <a:pt x="6787200" y="4560305"/>
                    <a:pt x="6789803" y="4565482"/>
                  </a:cubicBezTo>
                  <a:cubicBezTo>
                    <a:pt x="6816805" y="4612334"/>
                    <a:pt x="6840879" y="4661774"/>
                    <a:pt x="6861375" y="4712768"/>
                  </a:cubicBezTo>
                  <a:cubicBezTo>
                    <a:pt x="6863002" y="4716392"/>
                    <a:pt x="6866905" y="4718981"/>
                    <a:pt x="6871135" y="4718981"/>
                  </a:cubicBezTo>
                  <a:cubicBezTo>
                    <a:pt x="6872436" y="4718981"/>
                    <a:pt x="6873737" y="4718722"/>
                    <a:pt x="6874713" y="4718204"/>
                  </a:cubicBezTo>
                  <a:cubicBezTo>
                    <a:pt x="6880244" y="4715874"/>
                    <a:pt x="6882847" y="4709921"/>
                    <a:pt x="6880569" y="4704744"/>
                  </a:cubicBezTo>
                  <a:cubicBezTo>
                    <a:pt x="6859098" y="4653232"/>
                    <a:pt x="6835023" y="4602756"/>
                    <a:pt x="6807696" y="4555128"/>
                  </a:cubicBezTo>
                  <a:cubicBezTo>
                    <a:pt x="6805093" y="4550209"/>
                    <a:pt x="6798587" y="4548656"/>
                    <a:pt x="6793707" y="4551245"/>
                  </a:cubicBezTo>
                  <a:close/>
                  <a:moveTo>
                    <a:pt x="6595908" y="4288251"/>
                  </a:moveTo>
                  <a:cubicBezTo>
                    <a:pt x="6591678" y="4292134"/>
                    <a:pt x="6591353" y="4298605"/>
                    <a:pt x="6595257" y="4302747"/>
                  </a:cubicBezTo>
                  <a:cubicBezTo>
                    <a:pt x="6632995" y="4343387"/>
                    <a:pt x="6668781" y="4385580"/>
                    <a:pt x="6700663" y="4428290"/>
                  </a:cubicBezTo>
                  <a:cubicBezTo>
                    <a:pt x="6702615" y="4431138"/>
                    <a:pt x="6705868" y="4432432"/>
                    <a:pt x="6708796" y="4432432"/>
                  </a:cubicBezTo>
                  <a:cubicBezTo>
                    <a:pt x="6710748" y="4432432"/>
                    <a:pt x="6713026" y="4431914"/>
                    <a:pt x="6715303" y="4430620"/>
                  </a:cubicBezTo>
                  <a:cubicBezTo>
                    <a:pt x="6719857" y="4427255"/>
                    <a:pt x="6720833" y="4420783"/>
                    <a:pt x="6717580" y="4416124"/>
                  </a:cubicBezTo>
                  <a:cubicBezTo>
                    <a:pt x="6685047" y="4372637"/>
                    <a:pt x="6649261" y="4329926"/>
                    <a:pt x="6610547" y="4288769"/>
                  </a:cubicBezTo>
                  <a:cubicBezTo>
                    <a:pt x="6606644" y="4284627"/>
                    <a:pt x="6600137" y="4284369"/>
                    <a:pt x="6595908" y="4288251"/>
                  </a:cubicBezTo>
                  <a:close/>
                  <a:moveTo>
                    <a:pt x="6360696" y="4069263"/>
                  </a:moveTo>
                  <a:cubicBezTo>
                    <a:pt x="6356141" y="4065898"/>
                    <a:pt x="6349635" y="4066674"/>
                    <a:pt x="6346382" y="4071333"/>
                  </a:cubicBezTo>
                  <a:cubicBezTo>
                    <a:pt x="6342803" y="4075993"/>
                    <a:pt x="6343779" y="4082723"/>
                    <a:pt x="6348334" y="4086088"/>
                  </a:cubicBezTo>
                  <a:cubicBezTo>
                    <a:pt x="6393879" y="4119480"/>
                    <a:pt x="6436823" y="4154166"/>
                    <a:pt x="6476838" y="4188852"/>
                  </a:cubicBezTo>
                  <a:cubicBezTo>
                    <a:pt x="6478790" y="4190664"/>
                    <a:pt x="6481067" y="4191441"/>
                    <a:pt x="6483670" y="4191441"/>
                  </a:cubicBezTo>
                  <a:cubicBezTo>
                    <a:pt x="6486272" y="4191441"/>
                    <a:pt x="6489526" y="4190405"/>
                    <a:pt x="6491478" y="4187817"/>
                  </a:cubicBezTo>
                  <a:cubicBezTo>
                    <a:pt x="6495056" y="4183416"/>
                    <a:pt x="6494731" y="4176945"/>
                    <a:pt x="6490176" y="4173062"/>
                  </a:cubicBezTo>
                  <a:cubicBezTo>
                    <a:pt x="6449836" y="4138117"/>
                    <a:pt x="6406242" y="4103172"/>
                    <a:pt x="6360696" y="4069263"/>
                  </a:cubicBezTo>
                  <a:close/>
                  <a:moveTo>
                    <a:pt x="6081565" y="3889878"/>
                  </a:moveTo>
                  <a:cubicBezTo>
                    <a:pt x="6076685" y="3887290"/>
                    <a:pt x="6070504" y="3888843"/>
                    <a:pt x="6067576" y="3893761"/>
                  </a:cubicBezTo>
                  <a:cubicBezTo>
                    <a:pt x="6064973" y="3898679"/>
                    <a:pt x="6066600" y="3905151"/>
                    <a:pt x="6071480" y="3907998"/>
                  </a:cubicBezTo>
                  <a:cubicBezTo>
                    <a:pt x="6120930" y="3935954"/>
                    <a:pt x="6168428" y="3964428"/>
                    <a:pt x="6212672" y="3992901"/>
                  </a:cubicBezTo>
                  <a:cubicBezTo>
                    <a:pt x="6214299" y="3993937"/>
                    <a:pt x="6216251" y="3994454"/>
                    <a:pt x="6218203" y="3994454"/>
                  </a:cubicBezTo>
                  <a:cubicBezTo>
                    <a:pt x="6221781" y="3994454"/>
                    <a:pt x="6225034" y="3992901"/>
                    <a:pt x="6226986" y="3989795"/>
                  </a:cubicBezTo>
                  <a:cubicBezTo>
                    <a:pt x="6230240" y="3984877"/>
                    <a:pt x="6228613" y="3978406"/>
                    <a:pt x="6224059" y="3975558"/>
                  </a:cubicBezTo>
                  <a:cubicBezTo>
                    <a:pt x="6179489" y="3946826"/>
                    <a:pt x="6131340" y="3918093"/>
                    <a:pt x="6081565" y="3889878"/>
                  </a:cubicBezTo>
                  <a:close/>
                  <a:moveTo>
                    <a:pt x="5785517" y="3740262"/>
                  </a:moveTo>
                  <a:cubicBezTo>
                    <a:pt x="5780312" y="3737674"/>
                    <a:pt x="5774456" y="3740003"/>
                    <a:pt x="5771853" y="3745180"/>
                  </a:cubicBezTo>
                  <a:cubicBezTo>
                    <a:pt x="5769251" y="3750357"/>
                    <a:pt x="5771528" y="3756570"/>
                    <a:pt x="5776733" y="3758899"/>
                  </a:cubicBezTo>
                  <a:cubicBezTo>
                    <a:pt x="5827810" y="3782196"/>
                    <a:pt x="5877910" y="3806010"/>
                    <a:pt x="5925733" y="3830342"/>
                  </a:cubicBezTo>
                  <a:cubicBezTo>
                    <a:pt x="5927360" y="3831119"/>
                    <a:pt x="5928987" y="3831378"/>
                    <a:pt x="5930613" y="3831378"/>
                  </a:cubicBezTo>
                  <a:cubicBezTo>
                    <a:pt x="5934517" y="3831378"/>
                    <a:pt x="5938096" y="3829307"/>
                    <a:pt x="5940048" y="3825942"/>
                  </a:cubicBezTo>
                  <a:cubicBezTo>
                    <a:pt x="5942325" y="3821024"/>
                    <a:pt x="5940048" y="3814553"/>
                    <a:pt x="5935168" y="3812223"/>
                  </a:cubicBezTo>
                  <a:cubicBezTo>
                    <a:pt x="5887019" y="3787891"/>
                    <a:pt x="5836919" y="3763559"/>
                    <a:pt x="5785517" y="3740262"/>
                  </a:cubicBezTo>
                  <a:close/>
                  <a:moveTo>
                    <a:pt x="5480035" y="3611095"/>
                  </a:moveTo>
                  <a:cubicBezTo>
                    <a:pt x="5474504" y="3609024"/>
                    <a:pt x="5468648" y="3611354"/>
                    <a:pt x="5466371" y="3616790"/>
                  </a:cubicBezTo>
                  <a:cubicBezTo>
                    <a:pt x="5464094" y="3622484"/>
                    <a:pt x="5467022" y="3628179"/>
                    <a:pt x="5472227" y="3630509"/>
                  </a:cubicBezTo>
                  <a:cubicBezTo>
                    <a:pt x="5524930" y="3650958"/>
                    <a:pt x="5576332" y="3671407"/>
                    <a:pt x="5625456" y="3692116"/>
                  </a:cubicBezTo>
                  <a:cubicBezTo>
                    <a:pt x="5627083" y="3692633"/>
                    <a:pt x="5628384" y="3693151"/>
                    <a:pt x="5629685" y="3693151"/>
                  </a:cubicBezTo>
                  <a:cubicBezTo>
                    <a:pt x="5633589" y="3693151"/>
                    <a:pt x="5637493" y="3690821"/>
                    <a:pt x="5639445" y="3686680"/>
                  </a:cubicBezTo>
                  <a:cubicBezTo>
                    <a:pt x="5641722" y="3681503"/>
                    <a:pt x="5639120" y="3675290"/>
                    <a:pt x="5633915" y="3673219"/>
                  </a:cubicBezTo>
                  <a:cubicBezTo>
                    <a:pt x="5584465" y="3652511"/>
                    <a:pt x="5532738" y="3631544"/>
                    <a:pt x="5480035" y="3611095"/>
                  </a:cubicBezTo>
                  <a:close/>
                  <a:moveTo>
                    <a:pt x="5168046" y="3498236"/>
                  </a:moveTo>
                  <a:cubicBezTo>
                    <a:pt x="5162515" y="3496683"/>
                    <a:pt x="5156659" y="3499530"/>
                    <a:pt x="5154707" y="3504966"/>
                  </a:cubicBezTo>
                  <a:cubicBezTo>
                    <a:pt x="5153081" y="3510402"/>
                    <a:pt x="5155683" y="3516355"/>
                    <a:pt x="5161214" y="3518167"/>
                  </a:cubicBezTo>
                  <a:cubicBezTo>
                    <a:pt x="5214893" y="3536287"/>
                    <a:pt x="5266945" y="3554665"/>
                    <a:pt x="5317371" y="3572785"/>
                  </a:cubicBezTo>
                  <a:cubicBezTo>
                    <a:pt x="5318347" y="3573044"/>
                    <a:pt x="5319974" y="3573303"/>
                    <a:pt x="5320950" y="3573303"/>
                  </a:cubicBezTo>
                  <a:cubicBezTo>
                    <a:pt x="5325179" y="3573303"/>
                    <a:pt x="5329083" y="3570455"/>
                    <a:pt x="5331035" y="3566055"/>
                  </a:cubicBezTo>
                  <a:cubicBezTo>
                    <a:pt x="5332987" y="3560878"/>
                    <a:pt x="5329733" y="3554924"/>
                    <a:pt x="5324528" y="3552853"/>
                  </a:cubicBezTo>
                  <a:cubicBezTo>
                    <a:pt x="5274102" y="3534734"/>
                    <a:pt x="5221725" y="3516614"/>
                    <a:pt x="5168046" y="3498236"/>
                  </a:cubicBezTo>
                  <a:close/>
                  <a:moveTo>
                    <a:pt x="4851827" y="3397283"/>
                  </a:moveTo>
                  <a:cubicBezTo>
                    <a:pt x="4846297" y="3395730"/>
                    <a:pt x="4840441" y="3398837"/>
                    <a:pt x="4838814" y="3404272"/>
                  </a:cubicBezTo>
                  <a:cubicBezTo>
                    <a:pt x="4837188" y="3409708"/>
                    <a:pt x="4840441" y="3415662"/>
                    <a:pt x="4845972" y="3417215"/>
                  </a:cubicBezTo>
                  <a:cubicBezTo>
                    <a:pt x="4899976" y="3433523"/>
                    <a:pt x="4952679" y="3450089"/>
                    <a:pt x="5004081" y="3466397"/>
                  </a:cubicBezTo>
                  <a:cubicBezTo>
                    <a:pt x="5004731" y="3466656"/>
                    <a:pt x="5006033" y="3466915"/>
                    <a:pt x="5007009" y="3466915"/>
                  </a:cubicBezTo>
                  <a:cubicBezTo>
                    <a:pt x="5011563" y="3466915"/>
                    <a:pt x="5015467" y="3464067"/>
                    <a:pt x="5017094" y="3459408"/>
                  </a:cubicBezTo>
                  <a:cubicBezTo>
                    <a:pt x="5018720" y="3453972"/>
                    <a:pt x="5015792" y="3448018"/>
                    <a:pt x="5010262" y="3446465"/>
                  </a:cubicBezTo>
                  <a:cubicBezTo>
                    <a:pt x="4958860" y="3430158"/>
                    <a:pt x="4906157" y="3413591"/>
                    <a:pt x="4851827" y="3397283"/>
                  </a:cubicBezTo>
                  <a:close/>
                  <a:moveTo>
                    <a:pt x="4533007" y="3306426"/>
                  </a:moveTo>
                  <a:cubicBezTo>
                    <a:pt x="4527476" y="3304615"/>
                    <a:pt x="4521945" y="3307980"/>
                    <a:pt x="4520319" y="3313415"/>
                  </a:cubicBezTo>
                  <a:cubicBezTo>
                    <a:pt x="4518692" y="3319110"/>
                    <a:pt x="4521945" y="3324805"/>
                    <a:pt x="4527476" y="3326099"/>
                  </a:cubicBezTo>
                  <a:cubicBezTo>
                    <a:pt x="4581806" y="3341113"/>
                    <a:pt x="4634834" y="3356126"/>
                    <a:pt x="4686886" y="3370881"/>
                  </a:cubicBezTo>
                  <a:cubicBezTo>
                    <a:pt x="4687862" y="3371139"/>
                    <a:pt x="4688838" y="3371139"/>
                    <a:pt x="4689814" y="3371139"/>
                  </a:cubicBezTo>
                  <a:cubicBezTo>
                    <a:pt x="4694369" y="3371139"/>
                    <a:pt x="4698598" y="3368292"/>
                    <a:pt x="4699900" y="3363633"/>
                  </a:cubicBezTo>
                  <a:cubicBezTo>
                    <a:pt x="4701201" y="3358197"/>
                    <a:pt x="4698273" y="3352761"/>
                    <a:pt x="4692742" y="3350949"/>
                  </a:cubicBezTo>
                  <a:cubicBezTo>
                    <a:pt x="4640690" y="3336194"/>
                    <a:pt x="4587336" y="3321181"/>
                    <a:pt x="4533007" y="3306426"/>
                  </a:cubicBezTo>
                  <a:close/>
                  <a:moveTo>
                    <a:pt x="4211908" y="3222817"/>
                  </a:moveTo>
                  <a:cubicBezTo>
                    <a:pt x="4206378" y="3221523"/>
                    <a:pt x="4200522" y="3224629"/>
                    <a:pt x="4199221" y="3230324"/>
                  </a:cubicBezTo>
                  <a:cubicBezTo>
                    <a:pt x="4197919" y="3235760"/>
                    <a:pt x="4201173" y="3241196"/>
                    <a:pt x="4206703" y="3242749"/>
                  </a:cubicBezTo>
                  <a:cubicBezTo>
                    <a:pt x="4261358" y="3256468"/>
                    <a:pt x="4314712" y="3269928"/>
                    <a:pt x="4367415" y="3283648"/>
                  </a:cubicBezTo>
                  <a:cubicBezTo>
                    <a:pt x="4368391" y="3283906"/>
                    <a:pt x="4369367" y="3283906"/>
                    <a:pt x="4370018" y="3283906"/>
                  </a:cubicBezTo>
                  <a:cubicBezTo>
                    <a:pt x="4374572" y="3283906"/>
                    <a:pt x="4379127" y="3281059"/>
                    <a:pt x="4380103" y="3276659"/>
                  </a:cubicBezTo>
                  <a:cubicBezTo>
                    <a:pt x="4381404" y="3270964"/>
                    <a:pt x="4378151" y="3265269"/>
                    <a:pt x="4372620" y="3263975"/>
                  </a:cubicBezTo>
                  <a:cubicBezTo>
                    <a:pt x="4320242" y="3249997"/>
                    <a:pt x="4266889" y="3236537"/>
                    <a:pt x="4211908" y="3222817"/>
                  </a:cubicBezTo>
                  <a:close/>
                  <a:moveTo>
                    <a:pt x="3890810" y="3141797"/>
                  </a:moveTo>
                  <a:cubicBezTo>
                    <a:pt x="3885280" y="3140244"/>
                    <a:pt x="3879424" y="3143609"/>
                    <a:pt x="3878122" y="3149045"/>
                  </a:cubicBezTo>
                  <a:cubicBezTo>
                    <a:pt x="3876821" y="3154739"/>
                    <a:pt x="3880074" y="3160434"/>
                    <a:pt x="3885605" y="3161728"/>
                  </a:cubicBezTo>
                  <a:cubicBezTo>
                    <a:pt x="3937657" y="3175448"/>
                    <a:pt x="3991336" y="3188908"/>
                    <a:pt x="4046317" y="3202627"/>
                  </a:cubicBezTo>
                  <a:cubicBezTo>
                    <a:pt x="4046967" y="3202886"/>
                    <a:pt x="4047943" y="3202886"/>
                    <a:pt x="4048594" y="3202886"/>
                  </a:cubicBezTo>
                  <a:cubicBezTo>
                    <a:pt x="4053148" y="3202886"/>
                    <a:pt x="4057378" y="3199521"/>
                    <a:pt x="4059004" y="3195120"/>
                  </a:cubicBezTo>
                  <a:cubicBezTo>
                    <a:pt x="4060306" y="3189426"/>
                    <a:pt x="4057052" y="3183990"/>
                    <a:pt x="4051522" y="3182437"/>
                  </a:cubicBezTo>
                  <a:cubicBezTo>
                    <a:pt x="3996867" y="3168976"/>
                    <a:pt x="3943188" y="3155257"/>
                    <a:pt x="3890810" y="3141797"/>
                  </a:cubicBezTo>
                  <a:close/>
                  <a:moveTo>
                    <a:pt x="3570037" y="3056376"/>
                  </a:moveTo>
                  <a:cubicBezTo>
                    <a:pt x="3564506" y="3054823"/>
                    <a:pt x="3558976" y="3058188"/>
                    <a:pt x="3557349" y="3063624"/>
                  </a:cubicBezTo>
                  <a:cubicBezTo>
                    <a:pt x="3555723" y="3069059"/>
                    <a:pt x="3558976" y="3075013"/>
                    <a:pt x="3564506" y="3076307"/>
                  </a:cubicBezTo>
                  <a:cubicBezTo>
                    <a:pt x="3616559" y="3090803"/>
                    <a:pt x="3669913" y="3105040"/>
                    <a:pt x="3724568" y="3119536"/>
                  </a:cubicBezTo>
                  <a:cubicBezTo>
                    <a:pt x="3725869" y="3120053"/>
                    <a:pt x="3726520" y="3120053"/>
                    <a:pt x="3727496" y="3120053"/>
                  </a:cubicBezTo>
                  <a:cubicBezTo>
                    <a:pt x="3732050" y="3120053"/>
                    <a:pt x="3736280" y="3116947"/>
                    <a:pt x="3737581" y="3112547"/>
                  </a:cubicBezTo>
                  <a:cubicBezTo>
                    <a:pt x="3739208" y="3106852"/>
                    <a:pt x="3735629" y="3101157"/>
                    <a:pt x="3730098" y="3099863"/>
                  </a:cubicBezTo>
                  <a:cubicBezTo>
                    <a:pt x="3675443" y="3085108"/>
                    <a:pt x="3622090" y="3070871"/>
                    <a:pt x="3570037" y="3056376"/>
                  </a:cubicBezTo>
                  <a:close/>
                  <a:moveTo>
                    <a:pt x="3251867" y="2965519"/>
                  </a:moveTo>
                  <a:cubicBezTo>
                    <a:pt x="3246336" y="2963707"/>
                    <a:pt x="3240480" y="2966813"/>
                    <a:pt x="3238854" y="2972249"/>
                  </a:cubicBezTo>
                  <a:cubicBezTo>
                    <a:pt x="3237227" y="2977944"/>
                    <a:pt x="3240155" y="2983638"/>
                    <a:pt x="3245686" y="2985450"/>
                  </a:cubicBezTo>
                  <a:cubicBezTo>
                    <a:pt x="3297413" y="3000723"/>
                    <a:pt x="3350441" y="3016254"/>
                    <a:pt x="3404771" y="3031785"/>
                  </a:cubicBezTo>
                  <a:cubicBezTo>
                    <a:pt x="3405747" y="3032044"/>
                    <a:pt x="3406723" y="3032044"/>
                    <a:pt x="3407699" y="3032044"/>
                  </a:cubicBezTo>
                  <a:cubicBezTo>
                    <a:pt x="3412253" y="3032044"/>
                    <a:pt x="3416482" y="3028937"/>
                    <a:pt x="3418109" y="3024537"/>
                  </a:cubicBezTo>
                  <a:cubicBezTo>
                    <a:pt x="3419410" y="3019101"/>
                    <a:pt x="3416482" y="3013406"/>
                    <a:pt x="3410952" y="3011853"/>
                  </a:cubicBezTo>
                  <a:cubicBezTo>
                    <a:pt x="3356297" y="2996063"/>
                    <a:pt x="3303269" y="2981050"/>
                    <a:pt x="3251867" y="2965519"/>
                  </a:cubicBezTo>
                  <a:close/>
                  <a:moveTo>
                    <a:pt x="2935323" y="2866896"/>
                  </a:moveTo>
                  <a:cubicBezTo>
                    <a:pt x="2930118" y="2865343"/>
                    <a:pt x="2923937" y="2868190"/>
                    <a:pt x="2922310" y="2873626"/>
                  </a:cubicBezTo>
                  <a:cubicBezTo>
                    <a:pt x="2920684" y="2878803"/>
                    <a:pt x="2923286" y="2885016"/>
                    <a:pt x="2928817" y="2886569"/>
                  </a:cubicBezTo>
                  <a:cubicBezTo>
                    <a:pt x="2979893" y="2903394"/>
                    <a:pt x="3032596" y="2920220"/>
                    <a:pt x="3086926" y="2937045"/>
                  </a:cubicBezTo>
                  <a:cubicBezTo>
                    <a:pt x="3088227" y="2937304"/>
                    <a:pt x="3088878" y="2937563"/>
                    <a:pt x="3090179" y="2937563"/>
                  </a:cubicBezTo>
                  <a:cubicBezTo>
                    <a:pt x="3094408" y="2937563"/>
                    <a:pt x="3098312" y="2934715"/>
                    <a:pt x="3099939" y="2930056"/>
                  </a:cubicBezTo>
                  <a:cubicBezTo>
                    <a:pt x="3101566" y="2924620"/>
                    <a:pt x="3098638" y="2918925"/>
                    <a:pt x="3093107" y="2917113"/>
                  </a:cubicBezTo>
                  <a:cubicBezTo>
                    <a:pt x="3038778" y="2900288"/>
                    <a:pt x="2986074" y="2883463"/>
                    <a:pt x="2935323" y="2866896"/>
                  </a:cubicBezTo>
                  <a:close/>
                  <a:moveTo>
                    <a:pt x="2622684" y="2758696"/>
                  </a:moveTo>
                  <a:cubicBezTo>
                    <a:pt x="2617478" y="2756625"/>
                    <a:pt x="2611297" y="2759473"/>
                    <a:pt x="2609345" y="2764650"/>
                  </a:cubicBezTo>
                  <a:cubicBezTo>
                    <a:pt x="2607393" y="2769827"/>
                    <a:pt x="2610321" y="2776039"/>
                    <a:pt x="2615526" y="2777851"/>
                  </a:cubicBezTo>
                  <a:cubicBezTo>
                    <a:pt x="2665302" y="2796489"/>
                    <a:pt x="2717679" y="2815126"/>
                    <a:pt x="2771684" y="2834022"/>
                  </a:cubicBezTo>
                  <a:cubicBezTo>
                    <a:pt x="2772660" y="2834281"/>
                    <a:pt x="2773961" y="2834540"/>
                    <a:pt x="2774937" y="2834540"/>
                  </a:cubicBezTo>
                  <a:cubicBezTo>
                    <a:pt x="2779166" y="2834540"/>
                    <a:pt x="2783070" y="2831692"/>
                    <a:pt x="2785022" y="2827551"/>
                  </a:cubicBezTo>
                  <a:cubicBezTo>
                    <a:pt x="2786649" y="2822115"/>
                    <a:pt x="2784046" y="2816161"/>
                    <a:pt x="2778516" y="2814349"/>
                  </a:cubicBezTo>
                  <a:cubicBezTo>
                    <a:pt x="2724511" y="2795971"/>
                    <a:pt x="2672134" y="2777075"/>
                    <a:pt x="2622684" y="2758696"/>
                  </a:cubicBezTo>
                  <a:close/>
                  <a:moveTo>
                    <a:pt x="2316225" y="2633930"/>
                  </a:moveTo>
                  <a:cubicBezTo>
                    <a:pt x="2310695" y="2631859"/>
                    <a:pt x="2304514" y="2633930"/>
                    <a:pt x="2302236" y="2639107"/>
                  </a:cubicBezTo>
                  <a:cubicBezTo>
                    <a:pt x="2299959" y="2644543"/>
                    <a:pt x="2302236" y="2650755"/>
                    <a:pt x="2307442" y="2653085"/>
                  </a:cubicBezTo>
                  <a:cubicBezTo>
                    <a:pt x="2355264" y="2674311"/>
                    <a:pt x="2406666" y="2696313"/>
                    <a:pt x="2460345" y="2717798"/>
                  </a:cubicBezTo>
                  <a:cubicBezTo>
                    <a:pt x="2461646" y="2718315"/>
                    <a:pt x="2462948" y="2718574"/>
                    <a:pt x="2464249" y="2718574"/>
                  </a:cubicBezTo>
                  <a:cubicBezTo>
                    <a:pt x="2468478" y="2718574"/>
                    <a:pt x="2472382" y="2716244"/>
                    <a:pt x="2474334" y="2712103"/>
                  </a:cubicBezTo>
                  <a:cubicBezTo>
                    <a:pt x="2475961" y="2706667"/>
                    <a:pt x="2473684" y="2700713"/>
                    <a:pt x="2468478" y="2698384"/>
                  </a:cubicBezTo>
                  <a:cubicBezTo>
                    <a:pt x="2415125" y="2676899"/>
                    <a:pt x="2363723" y="2655155"/>
                    <a:pt x="2316225" y="2633930"/>
                  </a:cubicBezTo>
                  <a:close/>
                  <a:moveTo>
                    <a:pt x="2022780" y="2483278"/>
                  </a:moveTo>
                  <a:cubicBezTo>
                    <a:pt x="2017900" y="2480431"/>
                    <a:pt x="2011394" y="2481725"/>
                    <a:pt x="2008466" y="2486643"/>
                  </a:cubicBezTo>
                  <a:cubicBezTo>
                    <a:pt x="2005212" y="2491561"/>
                    <a:pt x="2006839" y="2498032"/>
                    <a:pt x="2011719" y="2501139"/>
                  </a:cubicBezTo>
                  <a:cubicBezTo>
                    <a:pt x="2055313" y="2527800"/>
                    <a:pt x="2104437" y="2554721"/>
                    <a:pt x="2157466" y="2581900"/>
                  </a:cubicBezTo>
                  <a:cubicBezTo>
                    <a:pt x="2158767" y="2582677"/>
                    <a:pt x="2160394" y="2582936"/>
                    <a:pt x="2162020" y="2582936"/>
                  </a:cubicBezTo>
                  <a:cubicBezTo>
                    <a:pt x="2165599" y="2582936"/>
                    <a:pt x="2169177" y="2580865"/>
                    <a:pt x="2171129" y="2577241"/>
                  </a:cubicBezTo>
                  <a:cubicBezTo>
                    <a:pt x="2174057" y="2572323"/>
                    <a:pt x="2171780" y="2565852"/>
                    <a:pt x="2166900" y="2563263"/>
                  </a:cubicBezTo>
                  <a:cubicBezTo>
                    <a:pt x="2114197" y="2536601"/>
                    <a:pt x="2066048" y="2509940"/>
                    <a:pt x="2022780" y="2483278"/>
                  </a:cubicBezTo>
                  <a:close/>
                  <a:moveTo>
                    <a:pt x="1759590" y="2271796"/>
                  </a:moveTo>
                  <a:cubicBezTo>
                    <a:pt x="1755036" y="2275161"/>
                    <a:pt x="1753734" y="2281633"/>
                    <a:pt x="1757313" y="2286292"/>
                  </a:cubicBezTo>
                  <a:cubicBezTo>
                    <a:pt x="1785616" y="2325637"/>
                    <a:pt x="1825306" y="2366018"/>
                    <a:pt x="1874756" y="2405881"/>
                  </a:cubicBezTo>
                  <a:cubicBezTo>
                    <a:pt x="1876708" y="2407175"/>
                    <a:pt x="1878985" y="2408211"/>
                    <a:pt x="1881262" y="2408211"/>
                  </a:cubicBezTo>
                  <a:cubicBezTo>
                    <a:pt x="1884190" y="2408211"/>
                    <a:pt x="1887444" y="2406917"/>
                    <a:pt x="1889396" y="2404587"/>
                  </a:cubicBezTo>
                  <a:cubicBezTo>
                    <a:pt x="1892974" y="2400186"/>
                    <a:pt x="1891998" y="2393456"/>
                    <a:pt x="1887769" y="2389832"/>
                  </a:cubicBezTo>
                  <a:cubicBezTo>
                    <a:pt x="1839621" y="2351264"/>
                    <a:pt x="1801232" y="2312436"/>
                    <a:pt x="1773904" y="2274385"/>
                  </a:cubicBezTo>
                  <a:cubicBezTo>
                    <a:pt x="1770651" y="2269725"/>
                    <a:pt x="1764470" y="2268431"/>
                    <a:pt x="1759590" y="2271796"/>
                  </a:cubicBezTo>
                  <a:close/>
                  <a:moveTo>
                    <a:pt x="1768374" y="1966351"/>
                  </a:moveTo>
                  <a:cubicBezTo>
                    <a:pt x="1763819" y="1962986"/>
                    <a:pt x="1757313" y="1964021"/>
                    <a:pt x="1754060" y="1968681"/>
                  </a:cubicBezTo>
                  <a:cubicBezTo>
                    <a:pt x="1717623" y="2020451"/>
                    <a:pt x="1699079" y="2072739"/>
                    <a:pt x="1699079" y="2124768"/>
                  </a:cubicBezTo>
                  <a:lnTo>
                    <a:pt x="1699079" y="2128392"/>
                  </a:lnTo>
                  <a:cubicBezTo>
                    <a:pt x="1699404" y="2134087"/>
                    <a:pt x="1703959" y="2138746"/>
                    <a:pt x="1709490" y="2138746"/>
                  </a:cubicBezTo>
                  <a:cubicBezTo>
                    <a:pt x="1715346" y="2138488"/>
                    <a:pt x="1719900" y="2133569"/>
                    <a:pt x="1719900" y="2128392"/>
                  </a:cubicBezTo>
                  <a:lnTo>
                    <a:pt x="1719900" y="2124768"/>
                  </a:lnTo>
                  <a:cubicBezTo>
                    <a:pt x="1719900" y="2077140"/>
                    <a:pt x="1736817" y="2028475"/>
                    <a:pt x="1770976" y="1980588"/>
                  </a:cubicBezTo>
                  <a:cubicBezTo>
                    <a:pt x="1774230" y="1975929"/>
                    <a:pt x="1773254" y="1969457"/>
                    <a:pt x="1768374" y="1966351"/>
                  </a:cubicBezTo>
                  <a:close/>
                  <a:moveTo>
                    <a:pt x="2009767" y="1754352"/>
                  </a:moveTo>
                  <a:cubicBezTo>
                    <a:pt x="1998380" y="1761340"/>
                    <a:pt x="1986994" y="1768330"/>
                    <a:pt x="1975933" y="1775060"/>
                  </a:cubicBezTo>
                  <a:cubicBezTo>
                    <a:pt x="1937219" y="1799651"/>
                    <a:pt x="1902409" y="1824242"/>
                    <a:pt x="1871828" y="1848573"/>
                  </a:cubicBezTo>
                  <a:cubicBezTo>
                    <a:pt x="1867599" y="1852198"/>
                    <a:pt x="1866623" y="1858669"/>
                    <a:pt x="1870201" y="1863069"/>
                  </a:cubicBezTo>
                  <a:cubicBezTo>
                    <a:pt x="1872153" y="1865658"/>
                    <a:pt x="1875081" y="1866952"/>
                    <a:pt x="1878334" y="1866952"/>
                  </a:cubicBezTo>
                  <a:cubicBezTo>
                    <a:pt x="1880286" y="1866952"/>
                    <a:pt x="1882564" y="1866434"/>
                    <a:pt x="1884841" y="1864881"/>
                  </a:cubicBezTo>
                  <a:cubicBezTo>
                    <a:pt x="1914771" y="1841067"/>
                    <a:pt x="1948931" y="1816735"/>
                    <a:pt x="1986994" y="1792920"/>
                  </a:cubicBezTo>
                  <a:cubicBezTo>
                    <a:pt x="1998055" y="1785931"/>
                    <a:pt x="2009116" y="1779201"/>
                    <a:pt x="2020177" y="1772471"/>
                  </a:cubicBezTo>
                  <a:cubicBezTo>
                    <a:pt x="2025382" y="1769365"/>
                    <a:pt x="2027009" y="1762894"/>
                    <a:pt x="2023756" y="1757975"/>
                  </a:cubicBezTo>
                  <a:cubicBezTo>
                    <a:pt x="2021153" y="1753057"/>
                    <a:pt x="2014647" y="1751504"/>
                    <a:pt x="2009767" y="1754352"/>
                  </a:cubicBezTo>
                  <a:close/>
                  <a:moveTo>
                    <a:pt x="2305815" y="1602664"/>
                  </a:moveTo>
                  <a:cubicBezTo>
                    <a:pt x="2252786" y="1626220"/>
                    <a:pt x="2202035" y="1650293"/>
                    <a:pt x="2155514" y="1673849"/>
                  </a:cubicBezTo>
                  <a:cubicBezTo>
                    <a:pt x="2150634" y="1676437"/>
                    <a:pt x="2148682" y="1682649"/>
                    <a:pt x="2150959" y="1687827"/>
                  </a:cubicBezTo>
                  <a:cubicBezTo>
                    <a:pt x="2152586" y="1691192"/>
                    <a:pt x="2156164" y="1693521"/>
                    <a:pt x="2160068" y="1693521"/>
                  </a:cubicBezTo>
                  <a:cubicBezTo>
                    <a:pt x="2161695" y="1693521"/>
                    <a:pt x="2163321" y="1693262"/>
                    <a:pt x="2164948" y="1692745"/>
                  </a:cubicBezTo>
                  <a:cubicBezTo>
                    <a:pt x="2211144" y="1668930"/>
                    <a:pt x="2261570" y="1645375"/>
                    <a:pt x="2314273" y="1621819"/>
                  </a:cubicBezTo>
                  <a:cubicBezTo>
                    <a:pt x="2319804" y="1619231"/>
                    <a:pt x="2321756" y="1613277"/>
                    <a:pt x="2319804" y="1608100"/>
                  </a:cubicBezTo>
                  <a:cubicBezTo>
                    <a:pt x="2317201" y="1602664"/>
                    <a:pt x="2311020" y="1600594"/>
                    <a:pt x="2305815" y="1602664"/>
                  </a:cubicBezTo>
                  <a:close/>
                  <a:moveTo>
                    <a:pt x="2614225" y="1478157"/>
                  </a:moveTo>
                  <a:cubicBezTo>
                    <a:pt x="2558920" y="1498865"/>
                    <a:pt x="2508168" y="1518279"/>
                    <a:pt x="2459369" y="1537951"/>
                  </a:cubicBezTo>
                  <a:cubicBezTo>
                    <a:pt x="2453839" y="1540281"/>
                    <a:pt x="2451236" y="1546235"/>
                    <a:pt x="2453514" y="1551412"/>
                  </a:cubicBezTo>
                  <a:cubicBezTo>
                    <a:pt x="2455140" y="1555553"/>
                    <a:pt x="2459044" y="1558142"/>
                    <a:pt x="2463273" y="1558142"/>
                  </a:cubicBezTo>
                  <a:cubicBezTo>
                    <a:pt x="2464574" y="1558142"/>
                    <a:pt x="2465550" y="1557883"/>
                    <a:pt x="2466852" y="1557106"/>
                  </a:cubicBezTo>
                  <a:cubicBezTo>
                    <a:pt x="2515651" y="1537434"/>
                    <a:pt x="2566077" y="1518020"/>
                    <a:pt x="2621382" y="1497312"/>
                  </a:cubicBezTo>
                  <a:cubicBezTo>
                    <a:pt x="2626913" y="1495500"/>
                    <a:pt x="2629516" y="1489546"/>
                    <a:pt x="2627564" y="1484110"/>
                  </a:cubicBezTo>
                  <a:cubicBezTo>
                    <a:pt x="2625612" y="1478933"/>
                    <a:pt x="2619756" y="1476086"/>
                    <a:pt x="2614225" y="1478157"/>
                  </a:cubicBezTo>
                  <a:close/>
                  <a:moveTo>
                    <a:pt x="2927841" y="1367368"/>
                  </a:moveTo>
                  <a:cubicBezTo>
                    <a:pt x="2875788" y="1385229"/>
                    <a:pt x="2823411" y="1403348"/>
                    <a:pt x="2770708" y="1421727"/>
                  </a:cubicBezTo>
                  <a:cubicBezTo>
                    <a:pt x="2765177" y="1423798"/>
                    <a:pt x="2762574" y="1429493"/>
                    <a:pt x="2764526" y="1435187"/>
                  </a:cubicBezTo>
                  <a:cubicBezTo>
                    <a:pt x="2765828" y="1439329"/>
                    <a:pt x="2770057" y="1441917"/>
                    <a:pt x="2773961" y="1441917"/>
                  </a:cubicBezTo>
                  <a:cubicBezTo>
                    <a:pt x="2775262" y="1441917"/>
                    <a:pt x="2776238" y="1441658"/>
                    <a:pt x="2777865" y="1441141"/>
                  </a:cubicBezTo>
                  <a:cubicBezTo>
                    <a:pt x="2830568" y="1422762"/>
                    <a:pt x="2882620" y="1404643"/>
                    <a:pt x="2934673" y="1386782"/>
                  </a:cubicBezTo>
                  <a:cubicBezTo>
                    <a:pt x="2939878" y="1384970"/>
                    <a:pt x="2943131" y="1379016"/>
                    <a:pt x="2941179" y="1373580"/>
                  </a:cubicBezTo>
                  <a:cubicBezTo>
                    <a:pt x="2939227" y="1368403"/>
                    <a:pt x="2933372" y="1365556"/>
                    <a:pt x="2927841" y="1367368"/>
                  </a:cubicBezTo>
                  <a:close/>
                  <a:moveTo>
                    <a:pt x="3241131" y="1258909"/>
                  </a:moveTo>
                  <a:cubicBezTo>
                    <a:pt x="3190380" y="1277029"/>
                    <a:pt x="3138002" y="1294890"/>
                    <a:pt x="3084649" y="1313527"/>
                  </a:cubicBezTo>
                  <a:cubicBezTo>
                    <a:pt x="3079118" y="1315339"/>
                    <a:pt x="3076190" y="1321292"/>
                    <a:pt x="3078142" y="1326728"/>
                  </a:cubicBezTo>
                  <a:cubicBezTo>
                    <a:pt x="3079444" y="1330870"/>
                    <a:pt x="3083347" y="1333717"/>
                    <a:pt x="3087902" y="1333717"/>
                  </a:cubicBezTo>
                  <a:cubicBezTo>
                    <a:pt x="3088878" y="1333717"/>
                    <a:pt x="3090179" y="1333717"/>
                    <a:pt x="3091155" y="1332941"/>
                  </a:cubicBezTo>
                  <a:cubicBezTo>
                    <a:pt x="3144834" y="1314562"/>
                    <a:pt x="3197212" y="1296443"/>
                    <a:pt x="3248288" y="1278323"/>
                  </a:cubicBezTo>
                  <a:cubicBezTo>
                    <a:pt x="3253819" y="1276511"/>
                    <a:pt x="3256422" y="1270816"/>
                    <a:pt x="3254470" y="1265122"/>
                  </a:cubicBezTo>
                  <a:cubicBezTo>
                    <a:pt x="3252518" y="1259686"/>
                    <a:pt x="3246662" y="1256838"/>
                    <a:pt x="3241131" y="1258909"/>
                  </a:cubicBezTo>
                  <a:close/>
                  <a:moveTo>
                    <a:pt x="3550518" y="1140355"/>
                  </a:moveTo>
                  <a:cubicBezTo>
                    <a:pt x="3505622" y="1159769"/>
                    <a:pt x="3455196" y="1180218"/>
                    <a:pt x="3397288" y="1202221"/>
                  </a:cubicBezTo>
                  <a:cubicBezTo>
                    <a:pt x="3391758" y="1204291"/>
                    <a:pt x="3389155" y="1210245"/>
                    <a:pt x="3391107" y="1215681"/>
                  </a:cubicBezTo>
                  <a:cubicBezTo>
                    <a:pt x="3392734" y="1219823"/>
                    <a:pt x="3396638" y="1222152"/>
                    <a:pt x="3400867" y="1222152"/>
                  </a:cubicBezTo>
                  <a:cubicBezTo>
                    <a:pt x="3401843" y="1222152"/>
                    <a:pt x="3403144" y="1221893"/>
                    <a:pt x="3404446" y="1221634"/>
                  </a:cubicBezTo>
                  <a:cubicBezTo>
                    <a:pt x="3463004" y="1199373"/>
                    <a:pt x="3513430" y="1178924"/>
                    <a:pt x="3558976" y="1158992"/>
                  </a:cubicBezTo>
                  <a:cubicBezTo>
                    <a:pt x="3564181" y="1156922"/>
                    <a:pt x="3566458" y="1150709"/>
                    <a:pt x="3564181" y="1145532"/>
                  </a:cubicBezTo>
                  <a:cubicBezTo>
                    <a:pt x="3561904" y="1140355"/>
                    <a:pt x="3555723" y="1138025"/>
                    <a:pt x="3550518" y="1140355"/>
                  </a:cubicBezTo>
                  <a:close/>
                  <a:moveTo>
                    <a:pt x="3832902" y="975725"/>
                  </a:moveTo>
                  <a:cubicBezTo>
                    <a:pt x="3799393" y="1006529"/>
                    <a:pt x="3755474" y="1036555"/>
                    <a:pt x="3698542" y="1068135"/>
                  </a:cubicBezTo>
                  <a:cubicBezTo>
                    <a:pt x="3693336" y="1070724"/>
                    <a:pt x="3691710" y="1077195"/>
                    <a:pt x="3694638" y="1082113"/>
                  </a:cubicBezTo>
                  <a:cubicBezTo>
                    <a:pt x="3696590" y="1085478"/>
                    <a:pt x="3700168" y="1087290"/>
                    <a:pt x="3703747" y="1087290"/>
                  </a:cubicBezTo>
                  <a:cubicBezTo>
                    <a:pt x="3705373" y="1087290"/>
                    <a:pt x="3707000" y="1086773"/>
                    <a:pt x="3708952" y="1085996"/>
                  </a:cubicBezTo>
                  <a:cubicBezTo>
                    <a:pt x="3766860" y="1053640"/>
                    <a:pt x="3812406" y="1022836"/>
                    <a:pt x="3847216" y="990739"/>
                  </a:cubicBezTo>
                  <a:cubicBezTo>
                    <a:pt x="3851445" y="986856"/>
                    <a:pt x="3851445" y="980385"/>
                    <a:pt x="3847542" y="976243"/>
                  </a:cubicBezTo>
                  <a:cubicBezTo>
                    <a:pt x="3843963" y="972101"/>
                    <a:pt x="3837131" y="971843"/>
                    <a:pt x="3832902" y="975725"/>
                  </a:cubicBezTo>
                  <a:close/>
                  <a:moveTo>
                    <a:pt x="3857952" y="685035"/>
                  </a:moveTo>
                  <a:cubicBezTo>
                    <a:pt x="3853397" y="688400"/>
                    <a:pt x="3852747" y="695130"/>
                    <a:pt x="3856325" y="699530"/>
                  </a:cubicBezTo>
                  <a:cubicBezTo>
                    <a:pt x="3892437" y="745088"/>
                    <a:pt x="3910655" y="788834"/>
                    <a:pt x="3910655" y="830251"/>
                  </a:cubicBezTo>
                  <a:cubicBezTo>
                    <a:pt x="3910655" y="834651"/>
                    <a:pt x="3910330" y="839052"/>
                    <a:pt x="3910004" y="843452"/>
                  </a:cubicBezTo>
                  <a:cubicBezTo>
                    <a:pt x="3909679" y="849406"/>
                    <a:pt x="3913908" y="854324"/>
                    <a:pt x="3919439" y="854842"/>
                  </a:cubicBezTo>
                  <a:cubicBezTo>
                    <a:pt x="3920090" y="854842"/>
                    <a:pt x="3920415" y="854842"/>
                    <a:pt x="3920740" y="854842"/>
                  </a:cubicBezTo>
                  <a:cubicBezTo>
                    <a:pt x="3925945" y="854842"/>
                    <a:pt x="3930500" y="850959"/>
                    <a:pt x="3930825" y="845264"/>
                  </a:cubicBezTo>
                  <a:cubicBezTo>
                    <a:pt x="3931151" y="840087"/>
                    <a:pt x="3931476" y="835169"/>
                    <a:pt x="3931476" y="830251"/>
                  </a:cubicBezTo>
                  <a:cubicBezTo>
                    <a:pt x="3931476" y="784175"/>
                    <a:pt x="3911956" y="736029"/>
                    <a:pt x="3872592" y="686588"/>
                  </a:cubicBezTo>
                  <a:cubicBezTo>
                    <a:pt x="3869013" y="682187"/>
                    <a:pt x="3862181" y="681411"/>
                    <a:pt x="3857952" y="685035"/>
                  </a:cubicBezTo>
                  <a:close/>
                  <a:moveTo>
                    <a:pt x="3597568" y="487466"/>
                  </a:moveTo>
                  <a:cubicBezTo>
                    <a:pt x="3595087" y="488372"/>
                    <a:pt x="3592972" y="490249"/>
                    <a:pt x="3591834" y="492708"/>
                  </a:cubicBezTo>
                  <a:cubicBezTo>
                    <a:pt x="3589232" y="497885"/>
                    <a:pt x="3591184" y="504097"/>
                    <a:pt x="3596389" y="506427"/>
                  </a:cubicBezTo>
                  <a:cubicBezTo>
                    <a:pt x="3651044" y="533089"/>
                    <a:pt x="3698542" y="560786"/>
                    <a:pt x="3737581" y="589001"/>
                  </a:cubicBezTo>
                  <a:cubicBezTo>
                    <a:pt x="3739533" y="590295"/>
                    <a:pt x="3741485" y="590813"/>
                    <a:pt x="3743762" y="590813"/>
                  </a:cubicBezTo>
                  <a:cubicBezTo>
                    <a:pt x="3747015" y="590813"/>
                    <a:pt x="3750268" y="589518"/>
                    <a:pt x="3752220" y="586671"/>
                  </a:cubicBezTo>
                  <a:cubicBezTo>
                    <a:pt x="3755799" y="582271"/>
                    <a:pt x="3754823" y="575799"/>
                    <a:pt x="3750268" y="572434"/>
                  </a:cubicBezTo>
                  <a:cubicBezTo>
                    <a:pt x="3709928" y="543443"/>
                    <a:pt x="3661454" y="514969"/>
                    <a:pt x="3605498" y="488049"/>
                  </a:cubicBezTo>
                  <a:cubicBezTo>
                    <a:pt x="3602895" y="486625"/>
                    <a:pt x="3600048" y="486560"/>
                    <a:pt x="3597568" y="487466"/>
                  </a:cubicBezTo>
                  <a:close/>
                  <a:moveTo>
                    <a:pt x="3293509" y="370530"/>
                  </a:moveTo>
                  <a:cubicBezTo>
                    <a:pt x="3287978" y="368977"/>
                    <a:pt x="3282122" y="371824"/>
                    <a:pt x="3280496" y="377519"/>
                  </a:cubicBezTo>
                  <a:cubicBezTo>
                    <a:pt x="3278869" y="382955"/>
                    <a:pt x="3281797" y="388650"/>
                    <a:pt x="3287328" y="390461"/>
                  </a:cubicBezTo>
                  <a:cubicBezTo>
                    <a:pt x="3343609" y="407287"/>
                    <a:pt x="3396312" y="424630"/>
                    <a:pt x="3444461" y="442491"/>
                  </a:cubicBezTo>
                  <a:cubicBezTo>
                    <a:pt x="3445437" y="442750"/>
                    <a:pt x="3446738" y="443008"/>
                    <a:pt x="3448039" y="443008"/>
                  </a:cubicBezTo>
                  <a:cubicBezTo>
                    <a:pt x="3452268" y="443008"/>
                    <a:pt x="3456172" y="440420"/>
                    <a:pt x="3457799" y="436537"/>
                  </a:cubicBezTo>
                  <a:cubicBezTo>
                    <a:pt x="3459751" y="431101"/>
                    <a:pt x="3456823" y="425148"/>
                    <a:pt x="3451618" y="423077"/>
                  </a:cubicBezTo>
                  <a:cubicBezTo>
                    <a:pt x="3403144" y="405216"/>
                    <a:pt x="3349790" y="387614"/>
                    <a:pt x="3293509" y="370530"/>
                  </a:cubicBezTo>
                  <a:close/>
                  <a:moveTo>
                    <a:pt x="2970784" y="287438"/>
                  </a:moveTo>
                  <a:cubicBezTo>
                    <a:pt x="2965254" y="286403"/>
                    <a:pt x="2959398" y="290027"/>
                    <a:pt x="2958096" y="295463"/>
                  </a:cubicBezTo>
                  <a:cubicBezTo>
                    <a:pt x="2957120" y="300899"/>
                    <a:pt x="2960699" y="306852"/>
                    <a:pt x="2966230" y="307888"/>
                  </a:cubicBezTo>
                  <a:cubicBezTo>
                    <a:pt x="3022511" y="320313"/>
                    <a:pt x="3077166" y="332996"/>
                    <a:pt x="3127592" y="345939"/>
                  </a:cubicBezTo>
                  <a:cubicBezTo>
                    <a:pt x="3128568" y="346198"/>
                    <a:pt x="3129218" y="346198"/>
                    <a:pt x="3130194" y="346198"/>
                  </a:cubicBezTo>
                  <a:cubicBezTo>
                    <a:pt x="3134749" y="346198"/>
                    <a:pt x="3138978" y="343092"/>
                    <a:pt x="3139954" y="338432"/>
                  </a:cubicBezTo>
                  <a:cubicBezTo>
                    <a:pt x="3141581" y="332996"/>
                    <a:pt x="3138002" y="327302"/>
                    <a:pt x="3132472" y="325749"/>
                  </a:cubicBezTo>
                  <a:cubicBezTo>
                    <a:pt x="3081721" y="312806"/>
                    <a:pt x="3027391" y="299863"/>
                    <a:pt x="2970784" y="287438"/>
                  </a:cubicBezTo>
                  <a:close/>
                  <a:moveTo>
                    <a:pt x="2643830" y="224020"/>
                  </a:moveTo>
                  <a:cubicBezTo>
                    <a:pt x="2638300" y="223243"/>
                    <a:pt x="2633094" y="227126"/>
                    <a:pt x="2632118" y="232562"/>
                  </a:cubicBezTo>
                  <a:cubicBezTo>
                    <a:pt x="2631142" y="238257"/>
                    <a:pt x="2635046" y="243434"/>
                    <a:pt x="2640577" y="244469"/>
                  </a:cubicBezTo>
                  <a:cubicBezTo>
                    <a:pt x="2696533" y="254047"/>
                    <a:pt x="2751513" y="264142"/>
                    <a:pt x="2803891" y="274237"/>
                  </a:cubicBezTo>
                  <a:cubicBezTo>
                    <a:pt x="2804542" y="274496"/>
                    <a:pt x="2805192" y="274496"/>
                    <a:pt x="2805843" y="274496"/>
                  </a:cubicBezTo>
                  <a:cubicBezTo>
                    <a:pt x="2810723" y="274496"/>
                    <a:pt x="2814952" y="270872"/>
                    <a:pt x="2815928" y="265954"/>
                  </a:cubicBezTo>
                  <a:cubicBezTo>
                    <a:pt x="2816904" y="260518"/>
                    <a:pt x="2813000" y="255082"/>
                    <a:pt x="2807470" y="253788"/>
                  </a:cubicBezTo>
                  <a:cubicBezTo>
                    <a:pt x="2755092" y="243693"/>
                    <a:pt x="2699786" y="233597"/>
                    <a:pt x="2643830" y="224020"/>
                  </a:cubicBezTo>
                  <a:close/>
                  <a:moveTo>
                    <a:pt x="2315249" y="173544"/>
                  </a:moveTo>
                  <a:cubicBezTo>
                    <a:pt x="2309394" y="172508"/>
                    <a:pt x="2304514" y="176650"/>
                    <a:pt x="2303538" y="182345"/>
                  </a:cubicBezTo>
                  <a:cubicBezTo>
                    <a:pt x="2302887" y="188039"/>
                    <a:pt x="2306791" y="193216"/>
                    <a:pt x="2312321" y="193993"/>
                  </a:cubicBezTo>
                  <a:cubicBezTo>
                    <a:pt x="2367627" y="201759"/>
                    <a:pt x="2422607" y="209783"/>
                    <a:pt x="2476612" y="218066"/>
                  </a:cubicBezTo>
                  <a:cubicBezTo>
                    <a:pt x="2477262" y="218066"/>
                    <a:pt x="2477913" y="218066"/>
                    <a:pt x="2478238" y="218066"/>
                  </a:cubicBezTo>
                  <a:cubicBezTo>
                    <a:pt x="2483444" y="218066"/>
                    <a:pt x="2487673" y="214183"/>
                    <a:pt x="2488324" y="209524"/>
                  </a:cubicBezTo>
                  <a:cubicBezTo>
                    <a:pt x="2489300" y="203570"/>
                    <a:pt x="2485396" y="198393"/>
                    <a:pt x="2479865" y="197617"/>
                  </a:cubicBezTo>
                  <a:cubicBezTo>
                    <a:pt x="2425535" y="189334"/>
                    <a:pt x="2370555" y="181309"/>
                    <a:pt x="2315249" y="173544"/>
                  </a:cubicBezTo>
                  <a:close/>
                  <a:moveTo>
                    <a:pt x="1985367" y="131351"/>
                  </a:moveTo>
                  <a:cubicBezTo>
                    <a:pt x="1979511" y="130833"/>
                    <a:pt x="1974306" y="134716"/>
                    <a:pt x="1973981" y="140411"/>
                  </a:cubicBezTo>
                  <a:cubicBezTo>
                    <a:pt x="1973330" y="146364"/>
                    <a:pt x="1977234" y="151541"/>
                    <a:pt x="1983090" y="152059"/>
                  </a:cubicBezTo>
                  <a:cubicBezTo>
                    <a:pt x="2038070" y="158530"/>
                    <a:pt x="2093051" y="165002"/>
                    <a:pt x="2147706" y="171991"/>
                  </a:cubicBezTo>
                  <a:cubicBezTo>
                    <a:pt x="2148356" y="171991"/>
                    <a:pt x="2148682" y="171991"/>
                    <a:pt x="2149007" y="171991"/>
                  </a:cubicBezTo>
                  <a:cubicBezTo>
                    <a:pt x="2154212" y="171991"/>
                    <a:pt x="2158767" y="168108"/>
                    <a:pt x="2159743" y="162931"/>
                  </a:cubicBezTo>
                  <a:cubicBezTo>
                    <a:pt x="2160068" y="156977"/>
                    <a:pt x="2156164" y="152059"/>
                    <a:pt x="2150634" y="151282"/>
                  </a:cubicBezTo>
                  <a:cubicBezTo>
                    <a:pt x="2095653" y="144293"/>
                    <a:pt x="2040673" y="137822"/>
                    <a:pt x="1985367" y="131351"/>
                  </a:cubicBezTo>
                  <a:close/>
                  <a:moveTo>
                    <a:pt x="1654184" y="96924"/>
                  </a:moveTo>
                  <a:cubicBezTo>
                    <a:pt x="1648653" y="96406"/>
                    <a:pt x="1643448" y="100547"/>
                    <a:pt x="1643123" y="106242"/>
                  </a:cubicBezTo>
                  <a:cubicBezTo>
                    <a:pt x="1642472" y="112196"/>
                    <a:pt x="1646701" y="117114"/>
                    <a:pt x="1652232" y="117632"/>
                  </a:cubicBezTo>
                  <a:cubicBezTo>
                    <a:pt x="1707212" y="122809"/>
                    <a:pt x="1762518" y="128245"/>
                    <a:pt x="1817824" y="134198"/>
                  </a:cubicBezTo>
                  <a:cubicBezTo>
                    <a:pt x="1817824" y="134198"/>
                    <a:pt x="1818474" y="134198"/>
                    <a:pt x="1818800" y="134198"/>
                  </a:cubicBezTo>
                  <a:cubicBezTo>
                    <a:pt x="1824005" y="134198"/>
                    <a:pt x="1828885" y="130315"/>
                    <a:pt x="1828885" y="124880"/>
                  </a:cubicBezTo>
                  <a:cubicBezTo>
                    <a:pt x="1829861" y="119185"/>
                    <a:pt x="1825632" y="114008"/>
                    <a:pt x="1819776" y="113490"/>
                  </a:cubicBezTo>
                  <a:cubicBezTo>
                    <a:pt x="1764470" y="107795"/>
                    <a:pt x="1709490" y="102101"/>
                    <a:pt x="1654184" y="96924"/>
                  </a:cubicBezTo>
                  <a:close/>
                  <a:moveTo>
                    <a:pt x="1323326" y="68450"/>
                  </a:moveTo>
                  <a:cubicBezTo>
                    <a:pt x="1317795" y="67414"/>
                    <a:pt x="1312590" y="72074"/>
                    <a:pt x="1312265" y="78027"/>
                  </a:cubicBezTo>
                  <a:cubicBezTo>
                    <a:pt x="1311614" y="83463"/>
                    <a:pt x="1315843" y="88381"/>
                    <a:pt x="1321374" y="88899"/>
                  </a:cubicBezTo>
                  <a:cubicBezTo>
                    <a:pt x="1376029" y="93300"/>
                    <a:pt x="1431335" y="97700"/>
                    <a:pt x="1486966" y="102618"/>
                  </a:cubicBezTo>
                  <a:cubicBezTo>
                    <a:pt x="1487291" y="102618"/>
                    <a:pt x="1487616" y="102618"/>
                    <a:pt x="1487942" y="102618"/>
                  </a:cubicBezTo>
                  <a:cubicBezTo>
                    <a:pt x="1493472" y="102618"/>
                    <a:pt x="1498027" y="98477"/>
                    <a:pt x="1498352" y="93558"/>
                  </a:cubicBezTo>
                  <a:cubicBezTo>
                    <a:pt x="1499003" y="87864"/>
                    <a:pt x="1494774" y="82946"/>
                    <a:pt x="1488918" y="82428"/>
                  </a:cubicBezTo>
                  <a:cubicBezTo>
                    <a:pt x="1433287" y="77251"/>
                    <a:pt x="1377656" y="72850"/>
                    <a:pt x="1323326" y="68450"/>
                  </a:cubicBezTo>
                  <a:close/>
                  <a:moveTo>
                    <a:pt x="991167" y="44636"/>
                  </a:moveTo>
                  <a:cubicBezTo>
                    <a:pt x="985311" y="43600"/>
                    <a:pt x="980431" y="48518"/>
                    <a:pt x="980106" y="54213"/>
                  </a:cubicBezTo>
                  <a:cubicBezTo>
                    <a:pt x="979780" y="59908"/>
                    <a:pt x="984009" y="64826"/>
                    <a:pt x="989865" y="65344"/>
                  </a:cubicBezTo>
                  <a:cubicBezTo>
                    <a:pt x="1043870" y="68709"/>
                    <a:pt x="1099175" y="72333"/>
                    <a:pt x="1155782" y="76474"/>
                  </a:cubicBezTo>
                  <a:cubicBezTo>
                    <a:pt x="1155782" y="76474"/>
                    <a:pt x="1156108" y="76474"/>
                    <a:pt x="1156433" y="76474"/>
                  </a:cubicBezTo>
                  <a:cubicBezTo>
                    <a:pt x="1161964" y="76474"/>
                    <a:pt x="1166518" y="72333"/>
                    <a:pt x="1166844" y="66897"/>
                  </a:cubicBezTo>
                  <a:cubicBezTo>
                    <a:pt x="1166844" y="61202"/>
                    <a:pt x="1162940" y="56025"/>
                    <a:pt x="1157084" y="55766"/>
                  </a:cubicBezTo>
                  <a:cubicBezTo>
                    <a:pt x="1100802" y="51625"/>
                    <a:pt x="1045496" y="48001"/>
                    <a:pt x="991167" y="44636"/>
                  </a:cubicBezTo>
                  <a:close/>
                  <a:moveTo>
                    <a:pt x="659333" y="25480"/>
                  </a:moveTo>
                  <a:cubicBezTo>
                    <a:pt x="653802" y="24704"/>
                    <a:pt x="648922" y="29622"/>
                    <a:pt x="648597" y="35058"/>
                  </a:cubicBezTo>
                  <a:cubicBezTo>
                    <a:pt x="647946" y="40753"/>
                    <a:pt x="652176" y="45671"/>
                    <a:pt x="658031" y="45930"/>
                  </a:cubicBezTo>
                  <a:cubicBezTo>
                    <a:pt x="711385" y="48777"/>
                    <a:pt x="766691" y="51625"/>
                    <a:pt x="824274" y="54990"/>
                  </a:cubicBezTo>
                  <a:cubicBezTo>
                    <a:pt x="824599" y="54990"/>
                    <a:pt x="824599" y="54990"/>
                    <a:pt x="824924" y="54990"/>
                  </a:cubicBezTo>
                  <a:cubicBezTo>
                    <a:pt x="830455" y="54990"/>
                    <a:pt x="834684" y="50848"/>
                    <a:pt x="835010" y="45671"/>
                  </a:cubicBezTo>
                  <a:cubicBezTo>
                    <a:pt x="835335" y="39717"/>
                    <a:pt x="831106" y="34799"/>
                    <a:pt x="825250" y="34540"/>
                  </a:cubicBezTo>
                  <a:cubicBezTo>
                    <a:pt x="767992" y="31175"/>
                    <a:pt x="712361" y="28328"/>
                    <a:pt x="659333" y="25480"/>
                  </a:cubicBezTo>
                  <a:close/>
                  <a:moveTo>
                    <a:pt x="326848" y="10208"/>
                  </a:moveTo>
                  <a:cubicBezTo>
                    <a:pt x="321643" y="10208"/>
                    <a:pt x="316112" y="14350"/>
                    <a:pt x="315787" y="20303"/>
                  </a:cubicBezTo>
                  <a:cubicBezTo>
                    <a:pt x="315787" y="25998"/>
                    <a:pt x="320016" y="30658"/>
                    <a:pt x="325872" y="30916"/>
                  </a:cubicBezTo>
                  <a:cubicBezTo>
                    <a:pt x="376298" y="32987"/>
                    <a:pt x="432254" y="35058"/>
                    <a:pt x="492114" y="37905"/>
                  </a:cubicBezTo>
                  <a:cubicBezTo>
                    <a:pt x="492114" y="37905"/>
                    <a:pt x="492114" y="37905"/>
                    <a:pt x="492440" y="37905"/>
                  </a:cubicBezTo>
                  <a:cubicBezTo>
                    <a:pt x="497970" y="37905"/>
                    <a:pt x="502525" y="33505"/>
                    <a:pt x="503176" y="28069"/>
                  </a:cubicBezTo>
                  <a:cubicBezTo>
                    <a:pt x="503176" y="22374"/>
                    <a:pt x="498946" y="17456"/>
                    <a:pt x="493090" y="17197"/>
                  </a:cubicBezTo>
                  <a:cubicBezTo>
                    <a:pt x="433230" y="14868"/>
                    <a:pt x="377599" y="12279"/>
                    <a:pt x="326848" y="10208"/>
                  </a:cubicBezTo>
                  <a:close/>
                  <a:moveTo>
                    <a:pt x="0" y="0"/>
                  </a:moveTo>
                  <a:lnTo>
                    <a:pt x="0" y="20712"/>
                  </a:lnTo>
                  <a:lnTo>
                    <a:pt x="3391" y="20777"/>
                  </a:lnTo>
                  <a:cubicBezTo>
                    <a:pt x="25533" y="21226"/>
                    <a:pt x="79518" y="22439"/>
                    <a:pt x="159304" y="24963"/>
                  </a:cubicBezTo>
                  <a:cubicBezTo>
                    <a:pt x="159304" y="24963"/>
                    <a:pt x="159630" y="24963"/>
                    <a:pt x="159630" y="24963"/>
                  </a:cubicBezTo>
                  <a:cubicBezTo>
                    <a:pt x="165160" y="24963"/>
                    <a:pt x="170040" y="20562"/>
                    <a:pt x="170040" y="15126"/>
                  </a:cubicBezTo>
                  <a:cubicBezTo>
                    <a:pt x="170366" y="9173"/>
                    <a:pt x="165811" y="4513"/>
                    <a:pt x="159955" y="4255"/>
                  </a:cubicBezTo>
                  <a:cubicBezTo>
                    <a:pt x="79925" y="1731"/>
                    <a:pt x="25696" y="517"/>
                    <a:pt x="3584" y="69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bg1"/>
              </a:solidFill>
              <a:miter lim="400000"/>
            </a:ln>
          </p:spPr>
          <p:txBody>
            <a:bodyPr wrap="square" lIns="22028" tIns="22028" rIns="22028" bIns="22028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735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637" y="6307896"/>
            <a:ext cx="12282734" cy="739056"/>
          </a:xfrm>
          <a:solidFill>
            <a:srgbClr val="EFEDEE"/>
          </a:solidFill>
        </p:spPr>
        <p:txBody>
          <a:bodyPr>
            <a:normAutofit/>
          </a:bodyPr>
          <a:lstStyle/>
          <a:p>
            <a:pPr algn="ctr"/>
            <a:r>
              <a:rPr lang="he-IL" sz="3200" dirty="0">
                <a:cs typeface="+mn-cs"/>
              </a:rPr>
              <a:t>   ייחודיות בית ספרית- חלום שהתגשם</a:t>
            </a:r>
            <a:endParaRPr lang="en-US" sz="3200" dirty="0">
              <a:cs typeface="+mn-cs"/>
            </a:endParaRPr>
          </a:p>
        </p:txBody>
      </p:sp>
      <p:sp>
        <p:nvSpPr>
          <p:cNvPr id="3" name="Teardrop 2">
            <a:extLst>
              <a:ext uri="{FF2B5EF4-FFF2-40B4-BE49-F238E27FC236}">
                <a16:creationId xmlns:a16="http://schemas.microsoft.com/office/drawing/2014/main" id="{0191ACB2-851B-4E14-9770-664AA7458C33}"/>
              </a:ext>
            </a:extLst>
          </p:cNvPr>
          <p:cNvSpPr/>
          <p:nvPr/>
        </p:nvSpPr>
        <p:spPr>
          <a:xfrm rot="8100000">
            <a:off x="4098742" y="4341512"/>
            <a:ext cx="990600" cy="990600"/>
          </a:xfrm>
          <a:prstGeom prst="teardrop">
            <a:avLst>
              <a:gd name="adj" fmla="val 20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ardrop 17">
            <a:extLst>
              <a:ext uri="{FF2B5EF4-FFF2-40B4-BE49-F238E27FC236}">
                <a16:creationId xmlns:a16="http://schemas.microsoft.com/office/drawing/2014/main" id="{0E79F698-48C4-46A6-ACFB-4D6D271C0C0B}"/>
              </a:ext>
            </a:extLst>
          </p:cNvPr>
          <p:cNvSpPr/>
          <p:nvPr/>
        </p:nvSpPr>
        <p:spPr>
          <a:xfrm rot="8100000">
            <a:off x="5829174" y="2331319"/>
            <a:ext cx="990600" cy="990600"/>
          </a:xfrm>
          <a:prstGeom prst="teardrop">
            <a:avLst>
              <a:gd name="adj" fmla="val 20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ardrop 24">
            <a:extLst>
              <a:ext uri="{FF2B5EF4-FFF2-40B4-BE49-F238E27FC236}">
                <a16:creationId xmlns:a16="http://schemas.microsoft.com/office/drawing/2014/main" id="{CB3D5C9D-4543-462B-94A8-DC008F911A41}"/>
              </a:ext>
            </a:extLst>
          </p:cNvPr>
          <p:cNvSpPr/>
          <p:nvPr/>
        </p:nvSpPr>
        <p:spPr>
          <a:xfrm rot="8100000">
            <a:off x="7865435" y="2202793"/>
            <a:ext cx="990600" cy="990600"/>
          </a:xfrm>
          <a:prstGeom prst="teardrop">
            <a:avLst>
              <a:gd name="adj" fmla="val 20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FBE23F0-97AC-4804-BB36-D029E69DABC7}"/>
              </a:ext>
            </a:extLst>
          </p:cNvPr>
          <p:cNvGrpSpPr/>
          <p:nvPr/>
        </p:nvGrpSpPr>
        <p:grpSpPr>
          <a:xfrm>
            <a:off x="8357955" y="4166834"/>
            <a:ext cx="2926080" cy="1270659"/>
            <a:chOff x="8479265" y="3611721"/>
            <a:chExt cx="2926080" cy="127065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936C0D0-A2DC-4FD7-8741-6959251B1883}"/>
                </a:ext>
              </a:extLst>
            </p:cNvPr>
            <p:cNvSpPr txBox="1"/>
            <p:nvPr/>
          </p:nvSpPr>
          <p:spPr>
            <a:xfrm>
              <a:off x="8921977" y="3611721"/>
              <a:ext cx="2407724" cy="92333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he-IL" b="1" noProof="1"/>
                <a:t>שיתוף מנהיגות הביניים בהובלת הייחודיות בתחומי בית הספר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F4774E4-98C7-4AE0-AD6B-BB6D678B0163}"/>
                </a:ext>
              </a:extLst>
            </p:cNvPr>
            <p:cNvSpPr txBox="1"/>
            <p:nvPr/>
          </p:nvSpPr>
          <p:spPr>
            <a:xfrm>
              <a:off x="8479265" y="4605381"/>
              <a:ext cx="2926080" cy="27699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>
                <a:spcAft>
                  <a:spcPts val="1200"/>
                </a:spcAft>
              </a:pP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77C0E28-D7C4-463F-B5DC-8236529B2B57}"/>
              </a:ext>
            </a:extLst>
          </p:cNvPr>
          <p:cNvSpPr txBox="1"/>
          <p:nvPr/>
        </p:nvSpPr>
        <p:spPr>
          <a:xfrm>
            <a:off x="2783087" y="2449496"/>
            <a:ext cx="2926080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he-IL" sz="2400" b="1" noProof="1"/>
              <a:t>פגישה עם יועץ</a:t>
            </a:r>
            <a:endParaRPr lang="en-US" sz="2400" b="1" noProof="1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6209C1-5796-4B8F-921A-2C584F345A34}"/>
              </a:ext>
            </a:extLst>
          </p:cNvPr>
          <p:cNvSpPr txBox="1"/>
          <p:nvPr/>
        </p:nvSpPr>
        <p:spPr>
          <a:xfrm>
            <a:off x="1068138" y="4648256"/>
            <a:ext cx="2926080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he-IL" sz="2400" b="1" noProof="1"/>
              <a:t>חלום אישי/ אני מאמין</a:t>
            </a:r>
            <a:endParaRPr lang="en-US" sz="2400" b="1" noProof="1"/>
          </a:p>
        </p:txBody>
      </p:sp>
      <p:sp>
        <p:nvSpPr>
          <p:cNvPr id="48" name="Teardrop 47">
            <a:extLst>
              <a:ext uri="{FF2B5EF4-FFF2-40B4-BE49-F238E27FC236}">
                <a16:creationId xmlns:a16="http://schemas.microsoft.com/office/drawing/2014/main" id="{65E781BE-0DCE-4F3E-A882-986C3A6FBAF5}"/>
              </a:ext>
            </a:extLst>
          </p:cNvPr>
          <p:cNvSpPr/>
          <p:nvPr/>
        </p:nvSpPr>
        <p:spPr>
          <a:xfrm rot="8100000">
            <a:off x="1030409" y="4497282"/>
            <a:ext cx="301947" cy="301947"/>
          </a:xfrm>
          <a:prstGeom prst="teardrop">
            <a:avLst>
              <a:gd name="adj" fmla="val 20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ardrop 48">
            <a:extLst>
              <a:ext uri="{FF2B5EF4-FFF2-40B4-BE49-F238E27FC236}">
                <a16:creationId xmlns:a16="http://schemas.microsoft.com/office/drawing/2014/main" id="{DF84A677-8226-45FE-85E5-BCAC48839FFD}"/>
              </a:ext>
            </a:extLst>
          </p:cNvPr>
          <p:cNvSpPr/>
          <p:nvPr/>
        </p:nvSpPr>
        <p:spPr>
          <a:xfrm rot="8100000">
            <a:off x="3536858" y="2386190"/>
            <a:ext cx="301947" cy="301947"/>
          </a:xfrm>
          <a:prstGeom prst="teardrop">
            <a:avLst>
              <a:gd name="adj" fmla="val 20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ardrop 49">
            <a:extLst>
              <a:ext uri="{FF2B5EF4-FFF2-40B4-BE49-F238E27FC236}">
                <a16:creationId xmlns:a16="http://schemas.microsoft.com/office/drawing/2014/main" id="{1C77E3D3-BE2F-4A1F-89DD-49259D81FCE3}"/>
              </a:ext>
            </a:extLst>
          </p:cNvPr>
          <p:cNvSpPr/>
          <p:nvPr/>
        </p:nvSpPr>
        <p:spPr>
          <a:xfrm rot="8100000">
            <a:off x="8560381" y="4220025"/>
            <a:ext cx="301947" cy="301947"/>
          </a:xfrm>
          <a:prstGeom prst="teardrop">
            <a:avLst>
              <a:gd name="adj" fmla="val 20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95814C2-10F9-4DD7-BFB8-A8F42780BC47}"/>
              </a:ext>
            </a:extLst>
          </p:cNvPr>
          <p:cNvSpPr txBox="1"/>
          <p:nvPr/>
        </p:nvSpPr>
        <p:spPr>
          <a:xfrm>
            <a:off x="1030887" y="4485700"/>
            <a:ext cx="34176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/>
              <a:t>01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34418B4-71E8-4720-8393-8CB8554392F3}"/>
              </a:ext>
            </a:extLst>
          </p:cNvPr>
          <p:cNvSpPr txBox="1"/>
          <p:nvPr/>
        </p:nvSpPr>
        <p:spPr>
          <a:xfrm>
            <a:off x="3517353" y="2402345"/>
            <a:ext cx="34176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/>
              <a:t>02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B844DD-CDC7-4057-841A-594E90F0BA56}"/>
              </a:ext>
            </a:extLst>
          </p:cNvPr>
          <p:cNvSpPr txBox="1"/>
          <p:nvPr/>
        </p:nvSpPr>
        <p:spPr>
          <a:xfrm>
            <a:off x="8533000" y="4225427"/>
            <a:ext cx="34176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/>
              <a:t>03</a:t>
            </a:r>
          </a:p>
        </p:txBody>
      </p:sp>
      <p:sp>
        <p:nvSpPr>
          <p:cNvPr id="56" name="Teardrop 24">
            <a:extLst>
              <a:ext uri="{FF2B5EF4-FFF2-40B4-BE49-F238E27FC236}">
                <a16:creationId xmlns:a16="http://schemas.microsoft.com/office/drawing/2014/main" id="{5E016ED9-B5A7-4329-8591-460AEC42AD8C}"/>
              </a:ext>
            </a:extLst>
          </p:cNvPr>
          <p:cNvSpPr/>
          <p:nvPr/>
        </p:nvSpPr>
        <p:spPr>
          <a:xfrm rot="8100000">
            <a:off x="10048694" y="1602778"/>
            <a:ext cx="863785" cy="917335"/>
          </a:xfrm>
          <a:prstGeom prst="teardrop">
            <a:avLst>
              <a:gd name="adj" fmla="val 200000"/>
            </a:avLst>
          </a:prstGeom>
          <a:solidFill>
            <a:schemeClr val="accent5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38">
            <a:extLst>
              <a:ext uri="{FF2B5EF4-FFF2-40B4-BE49-F238E27FC236}">
                <a16:creationId xmlns:a16="http://schemas.microsoft.com/office/drawing/2014/main" id="{E8F06FB4-9ACF-4A5F-9020-9D69324467F3}"/>
              </a:ext>
            </a:extLst>
          </p:cNvPr>
          <p:cNvSpPr txBox="1"/>
          <p:nvPr/>
        </p:nvSpPr>
        <p:spPr>
          <a:xfrm>
            <a:off x="10789970" y="2552864"/>
            <a:ext cx="1350418" cy="101566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he-IL" sz="2000" b="1" noProof="1"/>
              <a:t>הקמת</a:t>
            </a:r>
          </a:p>
          <a:p>
            <a:pPr algn="r"/>
            <a:r>
              <a:rPr lang="he-IL" sz="2000" b="1" noProof="1"/>
              <a:t>צוות </a:t>
            </a:r>
          </a:p>
          <a:p>
            <a:pPr algn="r"/>
            <a:r>
              <a:rPr lang="he-IL" sz="2000" b="1" noProof="1"/>
              <a:t>ייחודיות</a:t>
            </a:r>
            <a:endParaRPr lang="en-US" sz="2000" b="1" noProof="1"/>
          </a:p>
        </p:txBody>
      </p:sp>
      <p:sp>
        <p:nvSpPr>
          <p:cNvPr id="62" name="TextBox 51">
            <a:extLst>
              <a:ext uri="{FF2B5EF4-FFF2-40B4-BE49-F238E27FC236}">
                <a16:creationId xmlns:a16="http://schemas.microsoft.com/office/drawing/2014/main" id="{BDFBAE80-4E54-4DD4-A676-B1ABEAA14321}"/>
              </a:ext>
            </a:extLst>
          </p:cNvPr>
          <p:cNvSpPr txBox="1"/>
          <p:nvPr/>
        </p:nvSpPr>
        <p:spPr>
          <a:xfrm>
            <a:off x="11108019" y="2103229"/>
            <a:ext cx="43983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/>
              <a:t>04</a:t>
            </a:r>
          </a:p>
        </p:txBody>
      </p:sp>
      <p:sp>
        <p:nvSpPr>
          <p:cNvPr id="64" name="Teardrop 24">
            <a:extLst>
              <a:ext uri="{FF2B5EF4-FFF2-40B4-BE49-F238E27FC236}">
                <a16:creationId xmlns:a16="http://schemas.microsoft.com/office/drawing/2014/main" id="{5B7495E7-208B-4F72-A08E-B336D2281CDD}"/>
              </a:ext>
            </a:extLst>
          </p:cNvPr>
          <p:cNvSpPr/>
          <p:nvPr/>
        </p:nvSpPr>
        <p:spPr>
          <a:xfrm rot="8100000">
            <a:off x="7826361" y="138722"/>
            <a:ext cx="695126" cy="710325"/>
          </a:xfrm>
          <a:prstGeom prst="teardrop">
            <a:avLst>
              <a:gd name="adj" fmla="val 200000"/>
            </a:avLst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37">
            <a:extLst>
              <a:ext uri="{FF2B5EF4-FFF2-40B4-BE49-F238E27FC236}">
                <a16:creationId xmlns:a16="http://schemas.microsoft.com/office/drawing/2014/main" id="{A8C03D8F-9DB2-4FDD-BE39-5031FA804C1F}"/>
              </a:ext>
            </a:extLst>
          </p:cNvPr>
          <p:cNvGrpSpPr/>
          <p:nvPr/>
        </p:nvGrpSpPr>
        <p:grpSpPr>
          <a:xfrm>
            <a:off x="5471258" y="781446"/>
            <a:ext cx="2007480" cy="988980"/>
            <a:chOff x="6530023" y="4073386"/>
            <a:chExt cx="5318039" cy="988980"/>
          </a:xfrm>
        </p:grpSpPr>
        <p:sp>
          <p:nvSpPr>
            <p:cNvPr id="67" name="TextBox 38">
              <a:extLst>
                <a:ext uri="{FF2B5EF4-FFF2-40B4-BE49-F238E27FC236}">
                  <a16:creationId xmlns:a16="http://schemas.microsoft.com/office/drawing/2014/main" id="{48CA5131-4895-45C1-B3FF-C74C424C6617}"/>
                </a:ext>
              </a:extLst>
            </p:cNvPr>
            <p:cNvSpPr txBox="1"/>
            <p:nvPr/>
          </p:nvSpPr>
          <p:spPr>
            <a:xfrm>
              <a:off x="6530023" y="4073386"/>
              <a:ext cx="5318039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he-IL" sz="2400" b="1" noProof="1"/>
                <a:t>פעולות הטמעה</a:t>
              </a:r>
              <a:endParaRPr lang="en-US" sz="2400" b="1" noProof="1"/>
            </a:p>
          </p:txBody>
        </p:sp>
        <p:sp>
          <p:nvSpPr>
            <p:cNvPr id="68" name="TextBox 39">
              <a:extLst>
                <a:ext uri="{FF2B5EF4-FFF2-40B4-BE49-F238E27FC236}">
                  <a16:creationId xmlns:a16="http://schemas.microsoft.com/office/drawing/2014/main" id="{FEFD0D13-F829-42D7-B991-BC4BEF6F2624}"/>
                </a:ext>
              </a:extLst>
            </p:cNvPr>
            <p:cNvSpPr txBox="1"/>
            <p:nvPr/>
          </p:nvSpPr>
          <p:spPr>
            <a:xfrm>
              <a:off x="7418323" y="4477591"/>
              <a:ext cx="4105596" cy="58477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>
                <a:spcAft>
                  <a:spcPts val="1200"/>
                </a:spcAft>
              </a:pPr>
              <a:r>
                <a:rPr lang="he-IL" sz="1600" b="1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תלמידים, מורים , קהילה וסביבה</a:t>
              </a:r>
              <a:endParaRPr lang="en-US" sz="1600" b="1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70" name="Teardrop 47">
            <a:extLst>
              <a:ext uri="{FF2B5EF4-FFF2-40B4-BE49-F238E27FC236}">
                <a16:creationId xmlns:a16="http://schemas.microsoft.com/office/drawing/2014/main" id="{EA67768E-92A9-4B98-9B85-C858EE48E956}"/>
              </a:ext>
            </a:extLst>
          </p:cNvPr>
          <p:cNvSpPr/>
          <p:nvPr/>
        </p:nvSpPr>
        <p:spPr>
          <a:xfrm rot="8100000">
            <a:off x="5337987" y="604216"/>
            <a:ext cx="301947" cy="301947"/>
          </a:xfrm>
          <a:prstGeom prst="teardrop">
            <a:avLst>
              <a:gd name="adj" fmla="val 200000"/>
            </a:avLst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50">
            <a:extLst>
              <a:ext uri="{FF2B5EF4-FFF2-40B4-BE49-F238E27FC236}">
                <a16:creationId xmlns:a16="http://schemas.microsoft.com/office/drawing/2014/main" id="{87EF0CE8-32F2-4CEF-A390-D39FCCFE46F8}"/>
              </a:ext>
            </a:extLst>
          </p:cNvPr>
          <p:cNvSpPr txBox="1"/>
          <p:nvPr/>
        </p:nvSpPr>
        <p:spPr>
          <a:xfrm>
            <a:off x="5261573" y="642947"/>
            <a:ext cx="34176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/>
              <a:t>05</a:t>
            </a:r>
          </a:p>
        </p:txBody>
      </p:sp>
      <p:sp>
        <p:nvSpPr>
          <p:cNvPr id="72" name="Teardrop 24">
            <a:extLst>
              <a:ext uri="{FF2B5EF4-FFF2-40B4-BE49-F238E27FC236}">
                <a16:creationId xmlns:a16="http://schemas.microsoft.com/office/drawing/2014/main" id="{3C712475-A996-4DB2-A569-89E220A220D7}"/>
              </a:ext>
            </a:extLst>
          </p:cNvPr>
          <p:cNvSpPr/>
          <p:nvPr/>
        </p:nvSpPr>
        <p:spPr>
          <a:xfrm rot="8100000">
            <a:off x="9424427" y="-39941"/>
            <a:ext cx="548508" cy="587926"/>
          </a:xfrm>
          <a:prstGeom prst="teardrop">
            <a:avLst>
              <a:gd name="adj" fmla="val 20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תיבת טקסט 72">
            <a:extLst>
              <a:ext uri="{FF2B5EF4-FFF2-40B4-BE49-F238E27FC236}">
                <a16:creationId xmlns:a16="http://schemas.microsoft.com/office/drawing/2014/main" id="{1C37030B-1131-44DE-A5B6-7E909F73C623}"/>
              </a:ext>
            </a:extLst>
          </p:cNvPr>
          <p:cNvSpPr txBox="1"/>
          <p:nvPr/>
        </p:nvSpPr>
        <p:spPr>
          <a:xfrm>
            <a:off x="-12990" y="56351"/>
            <a:ext cx="2696448" cy="2554545"/>
          </a:xfrm>
          <a:prstGeom prst="rect">
            <a:avLst/>
          </a:prstGeom>
          <a:solidFill>
            <a:srgbClr val="F1EFF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/>
              <a:t>תחנות לאורך הדרך</a:t>
            </a:r>
          </a:p>
          <a:p>
            <a:pPr algn="r"/>
            <a:endParaRPr lang="he-IL" sz="2000" b="1" dirty="0"/>
          </a:p>
          <a:p>
            <a:pPr algn="r"/>
            <a:endParaRPr lang="he-IL" sz="2000" b="1" dirty="0"/>
          </a:p>
          <a:p>
            <a:pPr algn="r"/>
            <a:endParaRPr lang="he-IL" sz="2000" b="1" dirty="0"/>
          </a:p>
          <a:p>
            <a:pPr algn="r"/>
            <a:endParaRPr lang="he-IL" sz="2000" b="1" dirty="0"/>
          </a:p>
          <a:p>
            <a:pPr algn="r"/>
            <a:endParaRPr lang="he-IL" sz="2000" b="1" dirty="0"/>
          </a:p>
          <a:p>
            <a:pPr algn="r"/>
            <a:endParaRPr lang="en-US" sz="2000" b="1" dirty="0"/>
          </a:p>
          <a:p>
            <a:pPr algn="r"/>
            <a:endParaRPr lang="he-IL" sz="2000" b="1" dirty="0"/>
          </a:p>
        </p:txBody>
      </p:sp>
      <p:pic>
        <p:nvPicPr>
          <p:cNvPr id="1026" name="Picture 2" descr="Gas station vector sign | Free vector image in AI and EPS format, Creative  Commons license.">
            <a:extLst>
              <a:ext uri="{FF2B5EF4-FFF2-40B4-BE49-F238E27FC236}">
                <a16:creationId xmlns:a16="http://schemas.microsoft.com/office/drawing/2014/main" id="{AC3DAC63-9399-4703-8684-04A33DAB0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5" y="591018"/>
            <a:ext cx="479182" cy="50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0F4C9835-18FB-4523-B645-CD78BFA13F52}"/>
              </a:ext>
            </a:extLst>
          </p:cNvPr>
          <p:cNvSpPr txBox="1"/>
          <p:nvPr/>
        </p:nvSpPr>
        <p:spPr>
          <a:xfrm>
            <a:off x="70905" y="528141"/>
            <a:ext cx="23778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200" dirty="0"/>
              <a:t>ליווי של מו"פ, בית ברל </a:t>
            </a:r>
          </a:p>
          <a:p>
            <a:pPr algn="r"/>
            <a:r>
              <a:rPr lang="he-IL" sz="1200" dirty="0"/>
              <a:t>והרשות המקומית</a:t>
            </a:r>
          </a:p>
        </p:txBody>
      </p:sp>
      <p:pic>
        <p:nvPicPr>
          <p:cNvPr id="1030" name="Picture 6" descr="Stop">
            <a:extLst>
              <a:ext uri="{FF2B5EF4-FFF2-40B4-BE49-F238E27FC236}">
                <a16:creationId xmlns:a16="http://schemas.microsoft.com/office/drawing/2014/main" id="{D371AD3D-9FDE-4862-8816-3A9D39BAF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273" l="8636" r="95758">
                        <a14:foregroundMark x1="91364" y1="43030" x2="91364" y2="43030"/>
                        <a14:foregroundMark x1="95758" y1="11061" x2="95758" y2="11061"/>
                        <a14:foregroundMark x1="91212" y1="15303" x2="91212" y2="15303"/>
                        <a14:foregroundMark x1="90909" y1="10152" x2="90909" y2="10152"/>
                        <a14:foregroundMark x1="60606" y1="46970" x2="60606" y2="46970"/>
                        <a14:foregroundMark x1="78636" y1="48030" x2="78636" y2="48030"/>
                        <a14:foregroundMark x1="56061" y1="92273" x2="56061" y2="92273"/>
                        <a14:foregroundMark x1="8636" y1="56667" x2="8636" y2="56667"/>
                        <a14:foregroundMark x1="25152" y1="40455" x2="25152" y2="40455"/>
                        <a14:foregroundMark x1="18333" y1="40455" x2="18333" y2="40455"/>
                        <a14:foregroundMark x1="16061" y1="46970" x2="16061" y2="46970"/>
                        <a14:foregroundMark x1="25152" y1="56667" x2="25152" y2="56667"/>
                        <a14:foregroundMark x1="26667" y1="62727" x2="26667" y2="62727"/>
                        <a14:foregroundMark x1="23485" y1="65152" x2="22879" y2="65455"/>
                        <a14:foregroundMark x1="18636" y1="66515" x2="18636" y2="66515"/>
                        <a14:foregroundMark x1="16061" y1="60758" x2="16061" y2="60758"/>
                        <a14:foregroundMark x1="39091" y1="47424" x2="39091" y2="47424"/>
                        <a14:foregroundMark x1="38939" y1="41061" x2="38939" y2="41061"/>
                        <a14:foregroundMark x1="40606" y1="45455" x2="40000" y2="47424"/>
                        <a14:foregroundMark x1="38333" y1="53485" x2="38333" y2="53485"/>
                        <a14:foregroundMark x1="38636" y1="57424" x2="38636" y2="57424"/>
                        <a14:foregroundMark x1="38788" y1="60455" x2="38788" y2="60455"/>
                        <a14:foregroundMark x1="39697" y1="63788" x2="39697" y2="63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28" y="1128235"/>
            <a:ext cx="563306" cy="56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תיבת טקסט 73">
            <a:extLst>
              <a:ext uri="{FF2B5EF4-FFF2-40B4-BE49-F238E27FC236}">
                <a16:creationId xmlns:a16="http://schemas.microsoft.com/office/drawing/2014/main" id="{15283149-27B6-42DF-B997-E2B60384F918}"/>
              </a:ext>
            </a:extLst>
          </p:cNvPr>
          <p:cNvSpPr txBox="1"/>
          <p:nvPr/>
        </p:nvSpPr>
        <p:spPr>
          <a:xfrm>
            <a:off x="229988" y="1250781"/>
            <a:ext cx="221879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200" dirty="0"/>
              <a:t>עצירה, בדיקה וחשיבה</a:t>
            </a:r>
          </a:p>
        </p:txBody>
      </p:sp>
      <p:pic>
        <p:nvPicPr>
          <p:cNvPr id="1032" name="Picture 8" descr="The original children crossing sign">
            <a:extLst>
              <a:ext uri="{FF2B5EF4-FFF2-40B4-BE49-F238E27FC236}">
                <a16:creationId xmlns:a16="http://schemas.microsoft.com/office/drawing/2014/main" id="{8CC3AE75-97E6-4FA9-BAA4-6D25E5500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41" b="89024" l="980" r="97386">
                        <a14:foregroundMark x1="93791" y1="78659" x2="93791" y2="78659"/>
                        <a14:foregroundMark x1="98039" y1="83537" x2="98039" y2="83537"/>
                        <a14:foregroundMark x1="5882" y1="80793" x2="5882" y2="80793"/>
                        <a14:foregroundMark x1="35621" y1="60366" x2="35621" y2="60366"/>
                        <a14:foregroundMark x1="40850" y1="52439" x2="40850" y2="52439"/>
                        <a14:foregroundMark x1="40196" y1="57927" x2="40196" y2="57927"/>
                        <a14:foregroundMark x1="40523" y1="64024" x2="40523" y2="64024"/>
                        <a14:foregroundMark x1="41830" y1="61585" x2="41830" y2="61585"/>
                        <a14:foregroundMark x1="39216" y1="58232" x2="39216" y2="58232"/>
                        <a14:foregroundMark x1="37908" y1="56098" x2="37908" y2="56098"/>
                        <a14:foregroundMark x1="34641" y1="56098" x2="34641" y2="56098"/>
                        <a14:foregroundMark x1="31373" y1="69207" x2="31373" y2="69207"/>
                        <a14:foregroundMark x1="42157" y1="71037" x2="42157" y2="71037"/>
                        <a14:foregroundMark x1="39542" y1="63415" x2="39542" y2="63415"/>
                        <a14:foregroundMark x1="61438" y1="59756" x2="61438" y2="59756"/>
                        <a14:foregroundMark x1="61111" y1="53049" x2="61111" y2="53049"/>
                        <a14:foregroundMark x1="59804" y1="47561" x2="59804" y2="47561"/>
                        <a14:foregroundMark x1="59477" y1="45732" x2="59477" y2="45732"/>
                        <a14:foregroundMark x1="52941" y1="61890" x2="52941" y2="61890"/>
                        <a14:foregroundMark x1="58824" y1="63110" x2="58824" y2="63110"/>
                        <a14:foregroundMark x1="53268" y1="50000" x2="53268" y2="50000"/>
                        <a14:foregroundMark x1="50980" y1="53049" x2="50980" y2="53049"/>
                        <a14:foregroundMark x1="50654" y1="9146" x2="50654" y2="9146"/>
                        <a14:foregroundMark x1="56863" y1="55793" x2="56863" y2="55793"/>
                        <a14:foregroundMark x1="65033" y1="69817" x2="65033" y2="69817"/>
                        <a14:foregroundMark x1="66340" y1="57317" x2="66340" y2="57317"/>
                        <a14:foregroundMark x1="980" y1="84756" x2="980" y2="84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28" y="1705793"/>
            <a:ext cx="563306" cy="60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תיבת טקסט 74">
            <a:extLst>
              <a:ext uri="{FF2B5EF4-FFF2-40B4-BE49-F238E27FC236}">
                <a16:creationId xmlns:a16="http://schemas.microsoft.com/office/drawing/2014/main" id="{4D9F90AF-1190-49A4-95EC-6A1F52A77852}"/>
              </a:ext>
            </a:extLst>
          </p:cNvPr>
          <p:cNvSpPr txBox="1"/>
          <p:nvPr/>
        </p:nvSpPr>
        <p:spPr>
          <a:xfrm>
            <a:off x="300723" y="1779118"/>
            <a:ext cx="212433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200" dirty="0"/>
              <a:t>הליכה משותפת 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B9C62E83-FF0E-4688-8922-28AE3C9FEC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98" b="93147" l="9974" r="89770">
                        <a14:foregroundMark x1="83376" y1="59391" x2="83376" y2="59391"/>
                        <a14:foregroundMark x1="72379" y1="93147" x2="72379" y2="93147"/>
                        <a14:foregroundMark x1="17903" y1="21574" x2="17903" y2="21574"/>
                        <a14:foregroundMark x1="83376" y1="27665" x2="83376" y2="276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1710" y="4505743"/>
            <a:ext cx="599578" cy="604178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63CF4008-1233-4429-BA0C-237795D2DC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908" b="91954" l="9804" r="94398">
                        <a14:foregroundMark x1="84314" y1="79885" x2="84314" y2="79885"/>
                        <a14:foregroundMark x1="86835" y1="75862" x2="86835" y2="75862"/>
                        <a14:foregroundMark x1="89076" y1="86207" x2="89076" y2="86207"/>
                        <a14:foregroundMark x1="84874" y1="87069" x2="82353" y2="85057"/>
                        <a14:foregroundMark x1="84314" y1="57759" x2="84314" y2="57759"/>
                        <a14:foregroundMark x1="94398" y1="83621" x2="94398" y2="83621"/>
                        <a14:foregroundMark x1="78151" y1="92241" x2="78151" y2="92241"/>
                        <a14:foregroundMark x1="12885" y1="80747" x2="12885" y2="80747"/>
                        <a14:foregroundMark x1="49580" y1="8908" x2="49580" y2="8908"/>
                        <a14:foregroundMark x1="85154" y1="58621" x2="85154" y2="58621"/>
                        <a14:foregroundMark x1="52941" y1="54885" x2="52941" y2="54885"/>
                        <a14:foregroundMark x1="48459" y1="52299" x2="48459" y2="52299"/>
                        <a14:foregroundMark x1="50420" y1="53736" x2="50420" y2="53736"/>
                        <a14:foregroundMark x1="51541" y1="55172" x2="51541" y2="55172"/>
                        <a14:foregroundMark x1="51541" y1="54885" x2="51541" y2="54885"/>
                        <a14:foregroundMark x1="54622" y1="53448" x2="54622" y2="53448"/>
                        <a14:foregroundMark x1="17087" y1="61782" x2="17087" y2="61782"/>
                        <a14:foregroundMark x1="46779" y1="54023" x2="46779" y2="54023"/>
                        <a14:foregroundMark x1="47899" y1="55172" x2="47899" y2="55172"/>
                        <a14:foregroundMark x1="49300" y1="57184" x2="49300" y2="57184"/>
                        <a14:foregroundMark x1="82073" y1="44253" x2="82073" y2="44253"/>
                        <a14:foregroundMark x1="82913" y1="38506" x2="82913" y2="38506"/>
                        <a14:foregroundMark x1="52941" y1="53448" x2="52941" y2="53448"/>
                        <a14:foregroundMark x1="17927" y1="38218" x2="17927" y2="38218"/>
                        <a14:foregroundMark x1="17647" y1="44828" x2="17647" y2="44828"/>
                        <a14:foregroundMark x1="48739" y1="22126" x2="48739" y2="221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4880" y="2445208"/>
            <a:ext cx="723093" cy="70486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1D7F8645-2CE5-4545-B192-C96C76AE96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091" b="93583" l="9948" r="89791">
                        <a14:foregroundMark x1="85602" y1="69786" x2="85602" y2="69786"/>
                        <a14:foregroundMark x1="82199" y1="85829" x2="82199" y2="85829"/>
                        <a14:foregroundMark x1="84817" y1="89305" x2="84817" y2="89305"/>
                        <a14:foregroundMark x1="89791" y1="93850" x2="89791" y2="93850"/>
                        <a14:foregroundMark x1="89267" y1="87433" x2="89267" y2="87433"/>
                        <a14:foregroundMark x1="52880" y1="70053" x2="52880" y2="70053"/>
                        <a14:foregroundMark x1="59424" y1="9893" x2="59424" y2="9893"/>
                        <a14:foregroundMark x1="28010" y1="9091" x2="28010" y2="90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1889" y="2343749"/>
            <a:ext cx="628937" cy="615765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322DBBBF-2EA2-4500-87D7-3A7F93AF7B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220" b="92582" l="8130" r="91328">
                        <a14:foregroundMark x1="91328" y1="62637" x2="91328" y2="62637"/>
                        <a14:foregroundMark x1="78049" y1="89011" x2="78049" y2="89011"/>
                        <a14:foregroundMark x1="76152" y1="89286" x2="76152" y2="88462"/>
                        <a14:foregroundMark x1="77236" y1="84341" x2="78320" y2="84341"/>
                        <a14:foregroundMark x1="81030" y1="83791" x2="81030" y2="83791"/>
                        <a14:foregroundMark x1="83198" y1="86813" x2="83469" y2="87637"/>
                        <a14:foregroundMark x1="84553" y1="90110" x2="84553" y2="90110"/>
                        <a14:foregroundMark x1="80759" y1="91484" x2="78591" y2="91484"/>
                        <a14:foregroundMark x1="75068" y1="90934" x2="75068" y2="90934"/>
                        <a14:foregroundMark x1="67751" y1="89835" x2="67751" y2="89835"/>
                        <a14:foregroundMark x1="57724" y1="64560" x2="57724" y2="64560"/>
                        <a14:foregroundMark x1="54743" y1="58516" x2="54743" y2="58516"/>
                        <a14:foregroundMark x1="55827" y1="56593" x2="55827" y2="56593"/>
                        <a14:foregroundMark x1="55285" y1="64011" x2="55285" y2="64011"/>
                        <a14:foregroundMark x1="20596" y1="87363" x2="20596" y2="87363"/>
                        <a14:foregroundMark x1="35230" y1="88736" x2="35230" y2="88736"/>
                        <a14:foregroundMark x1="32791" y1="82692" x2="32791" y2="82692"/>
                        <a14:foregroundMark x1="14092" y1="85440" x2="14092" y2="85440"/>
                        <a14:foregroundMark x1="14363" y1="91758" x2="14363" y2="91758"/>
                        <a14:foregroundMark x1="21409" y1="89835" x2="22222" y2="89560"/>
                        <a14:foregroundMark x1="23848" y1="86538" x2="23848" y2="86538"/>
                        <a14:foregroundMark x1="17886" y1="85714" x2="17886" y2="85714"/>
                        <a14:foregroundMark x1="14634" y1="90934" x2="14634" y2="90934"/>
                        <a14:foregroundMark x1="17886" y1="90934" x2="18699" y2="91209"/>
                        <a14:foregroundMark x1="66125" y1="89560" x2="66125" y2="89560"/>
                        <a14:foregroundMark x1="52846" y1="65110" x2="52846" y2="65110"/>
                        <a14:foregroundMark x1="56911" y1="58516" x2="56911" y2="58516"/>
                        <a14:foregroundMark x1="52304" y1="57143" x2="52304" y2="57143"/>
                        <a14:foregroundMark x1="58537" y1="18407" x2="58537" y2="18407"/>
                        <a14:foregroundMark x1="62060" y1="15385" x2="62060" y2="15385"/>
                        <a14:foregroundMark x1="56911" y1="20879" x2="56911" y2="20879"/>
                        <a14:foregroundMark x1="51220" y1="14011" x2="51220" y2="14011"/>
                        <a14:foregroundMark x1="56911" y1="5220" x2="56911" y2="5220"/>
                        <a14:foregroundMark x1="61518" y1="14011" x2="61518" y2="14011"/>
                        <a14:foregroundMark x1="59350" y1="10440" x2="59350" y2="10440"/>
                        <a14:foregroundMark x1="55827" y1="7967" x2="55827" y2="7967"/>
                        <a14:foregroundMark x1="59350" y1="9615" x2="59350" y2="9615"/>
                        <a14:foregroundMark x1="53930" y1="19505" x2="53930" y2="19505"/>
                        <a14:foregroundMark x1="46883" y1="29670" x2="46883" y2="29670"/>
                        <a14:foregroundMark x1="44444" y1="28297" x2="44444" y2="28297"/>
                        <a14:foregroundMark x1="47967" y1="21703" x2="47967" y2="21703"/>
                        <a14:foregroundMark x1="45799" y1="20055" x2="45799" y2="20055"/>
                        <a14:foregroundMark x1="44715" y1="22253" x2="44715" y2="22253"/>
                        <a14:foregroundMark x1="51220" y1="28846" x2="51220" y2="28846"/>
                        <a14:foregroundMark x1="49864" y1="28571" x2="49864" y2="28571"/>
                        <a14:foregroundMark x1="46612" y1="30220" x2="46612" y2="30220"/>
                        <a14:foregroundMark x1="45257" y1="30769" x2="45257" y2="30769"/>
                        <a14:foregroundMark x1="35230" y1="81044" x2="35230" y2="81044"/>
                        <a14:foregroundMark x1="23306" y1="84066" x2="23306" y2="84066"/>
                        <a14:foregroundMark x1="26558" y1="88736" x2="26558" y2="88736"/>
                        <a14:foregroundMark x1="22493" y1="92308" x2="22493" y2="92308"/>
                        <a14:foregroundMark x1="18428" y1="84615" x2="18428" y2="84615"/>
                        <a14:foregroundMark x1="84282" y1="86813" x2="84282" y2="86813"/>
                        <a14:foregroundMark x1="87263" y1="88736" x2="87263" y2="88736"/>
                        <a14:foregroundMark x1="82385" y1="92582" x2="82385" y2="92582"/>
                        <a14:foregroundMark x1="81030" y1="87637" x2="81030" y2="87637"/>
                        <a14:foregroundMark x1="52033" y1="17308" x2="52033" y2="17308"/>
                        <a14:foregroundMark x1="88076" y1="47253" x2="88076" y2="47253"/>
                        <a14:foregroundMark x1="11382" y1="47527" x2="11382" y2="47527"/>
                        <a14:foregroundMark x1="11382" y1="49725" x2="11382" y2="497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5359" y="1771347"/>
            <a:ext cx="588166" cy="580196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id="{1A597383-F5C2-4EA5-8AE2-B68A5E8B2CD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89851" l="9976" r="91727">
                        <a14:foregroundMark x1="23844" y1="74505" x2="23844" y2="74505"/>
                        <a14:foregroundMark x1="91727" y1="15594" x2="91727" y2="1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4938" y="297308"/>
            <a:ext cx="469665" cy="461666"/>
          </a:xfrm>
          <a:prstGeom prst="rect">
            <a:avLst/>
          </a:prstGeom>
        </p:spPr>
      </p:pic>
      <p:sp>
        <p:nvSpPr>
          <p:cNvPr id="81" name="Teardrop 24">
            <a:extLst>
              <a:ext uri="{FF2B5EF4-FFF2-40B4-BE49-F238E27FC236}">
                <a16:creationId xmlns:a16="http://schemas.microsoft.com/office/drawing/2014/main" id="{341C2108-E651-49E1-8B1D-A29FA69A242F}"/>
              </a:ext>
            </a:extLst>
          </p:cNvPr>
          <p:cNvSpPr/>
          <p:nvPr/>
        </p:nvSpPr>
        <p:spPr>
          <a:xfrm rot="8100000">
            <a:off x="11532853" y="184041"/>
            <a:ext cx="360420" cy="340703"/>
          </a:xfrm>
          <a:prstGeom prst="teardrop">
            <a:avLst>
              <a:gd name="adj" fmla="val 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תיבת טקסט 83">
            <a:extLst>
              <a:ext uri="{FF2B5EF4-FFF2-40B4-BE49-F238E27FC236}">
                <a16:creationId xmlns:a16="http://schemas.microsoft.com/office/drawing/2014/main" id="{C2C80587-6E4E-4593-95D4-B4322B0877B5}"/>
              </a:ext>
            </a:extLst>
          </p:cNvPr>
          <p:cNvSpPr txBox="1"/>
          <p:nvPr/>
        </p:nvSpPr>
        <p:spPr>
          <a:xfrm>
            <a:off x="266309" y="2408417"/>
            <a:ext cx="212433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200" dirty="0"/>
              <a:t>אתגרים</a:t>
            </a:r>
          </a:p>
        </p:txBody>
      </p:sp>
      <p:pic>
        <p:nvPicPr>
          <p:cNvPr id="78" name="תמונה 77">
            <a:extLst>
              <a:ext uri="{FF2B5EF4-FFF2-40B4-BE49-F238E27FC236}">
                <a16:creationId xmlns:a16="http://schemas.microsoft.com/office/drawing/2014/main" id="{A4AC1419-83E4-41EC-823F-58C116F92E7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88" b="98256" l="3113" r="97082">
                        <a14:foregroundMark x1="93191" y1="49225" x2="93191" y2="49225"/>
                        <a14:foregroundMark x1="97276" y1="49806" x2="97276" y2="49806"/>
                        <a14:foregroundMark x1="54280" y1="7752" x2="54280" y2="7752"/>
                        <a14:foregroundMark x1="49416" y1="4070" x2="49416" y2="4070"/>
                        <a14:foregroundMark x1="50000" y1="6202" x2="50000" y2="6202"/>
                        <a14:foregroundMark x1="49611" y1="775" x2="49611" y2="775"/>
                        <a14:foregroundMark x1="8755" y1="50194" x2="8755" y2="50194"/>
                        <a14:foregroundMark x1="3113" y1="50581" x2="3113" y2="50581"/>
                        <a14:foregroundMark x1="46887" y1="92054" x2="46887" y2="92054"/>
                        <a14:foregroundMark x1="49805" y1="94186" x2="49805" y2="94186"/>
                        <a14:foregroundMark x1="50195" y1="98256" x2="50195" y2="98256"/>
                        <a14:foregroundMark x1="64981" y1="14922" x2="64981" y2="14922"/>
                        <a14:foregroundMark x1="66537" y1="16667" x2="66537" y2="16667"/>
                        <a14:foregroundMark x1="68288" y1="18023" x2="68288" y2="18023"/>
                        <a14:foregroundMark x1="70428" y1="20736" x2="70428" y2="20736"/>
                        <a14:foregroundMark x1="73346" y1="22868" x2="73346" y2="22868"/>
                        <a14:foregroundMark x1="75681" y1="25000" x2="75681" y2="25000"/>
                        <a14:foregroundMark x1="79961" y1="29651" x2="79961" y2="29651"/>
                        <a14:foregroundMark x1="23930" y1="25388" x2="23930" y2="253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23" y="3102945"/>
            <a:ext cx="649582" cy="652109"/>
          </a:xfrm>
          <a:prstGeom prst="rect">
            <a:avLst/>
          </a:prstGeom>
        </p:spPr>
      </p:pic>
      <p:sp>
        <p:nvSpPr>
          <p:cNvPr id="87" name="תיבת טקסט 86">
            <a:extLst>
              <a:ext uri="{FF2B5EF4-FFF2-40B4-BE49-F238E27FC236}">
                <a16:creationId xmlns:a16="http://schemas.microsoft.com/office/drawing/2014/main" id="{DCEA3AA6-E51F-4485-8936-044CCC678D54}"/>
              </a:ext>
            </a:extLst>
          </p:cNvPr>
          <p:cNvSpPr txBox="1"/>
          <p:nvPr/>
        </p:nvSpPr>
        <p:spPr>
          <a:xfrm>
            <a:off x="233199" y="3210384"/>
            <a:ext cx="212433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200" dirty="0"/>
              <a:t>הצלחות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2873FE7E-5B6B-4C3D-9092-33FA9C512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9" y="2394293"/>
            <a:ext cx="631342" cy="55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38">
            <a:extLst>
              <a:ext uri="{FF2B5EF4-FFF2-40B4-BE49-F238E27FC236}">
                <a16:creationId xmlns:a16="http://schemas.microsoft.com/office/drawing/2014/main" id="{FB25410C-FA1F-4BCE-86DE-EF7FB2B5F75E}"/>
              </a:ext>
            </a:extLst>
          </p:cNvPr>
          <p:cNvSpPr txBox="1"/>
          <p:nvPr/>
        </p:nvSpPr>
        <p:spPr>
          <a:xfrm>
            <a:off x="9766937" y="-2978"/>
            <a:ext cx="1698241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he-IL" sz="1600" b="1" noProof="1"/>
              <a:t>כוחה של ייחודיות במציאות משתנה</a:t>
            </a:r>
            <a:endParaRPr lang="en-US" sz="1600" b="1" noProof="1"/>
          </a:p>
        </p:txBody>
      </p:sp>
      <p:pic>
        <p:nvPicPr>
          <p:cNvPr id="61" name="Picture 2" descr="Coronavirus Symbol Corona - Free vector graphic on Pixabay">
            <a:extLst>
              <a:ext uri="{FF2B5EF4-FFF2-40B4-BE49-F238E27FC236}">
                <a16:creationId xmlns:a16="http://schemas.microsoft.com/office/drawing/2014/main" id="{C45B78FC-C2ED-4AF9-B849-0D98F5B48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646" y="56351"/>
            <a:ext cx="403365" cy="40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תמונה 64">
            <a:extLst>
              <a:ext uri="{FF2B5EF4-FFF2-40B4-BE49-F238E27FC236}">
                <a16:creationId xmlns:a16="http://schemas.microsoft.com/office/drawing/2014/main" id="{94A18A6B-CD0C-405B-A75F-4C0B62998D2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163" y="5592161"/>
            <a:ext cx="1368729" cy="127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6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BA758F7-F9E1-4194-B512-FE250E024DE4}"/>
              </a:ext>
            </a:extLst>
          </p:cNvPr>
          <p:cNvGrpSpPr/>
          <p:nvPr/>
        </p:nvGrpSpPr>
        <p:grpSpPr>
          <a:xfrm>
            <a:off x="838200" y="1704109"/>
            <a:ext cx="10515599" cy="4601802"/>
            <a:chOff x="838200" y="2298700"/>
            <a:chExt cx="9410700" cy="838200"/>
          </a:xfrm>
          <a:solidFill>
            <a:schemeClr val="bg1"/>
          </a:solidFill>
          <a:effectLst>
            <a:outerShdw blurRad="12700" dist="38100" algn="l" rotWithShape="0">
              <a:prstClr val="black">
                <a:alpha val="25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FDC31A4-6404-4AF7-A83C-DB8C826ACF3C}"/>
                </a:ext>
              </a:extLst>
            </p:cNvPr>
            <p:cNvSpPr/>
            <p:nvPr/>
          </p:nvSpPr>
          <p:spPr>
            <a:xfrm>
              <a:off x="838200" y="2298700"/>
              <a:ext cx="2908300" cy="838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81C1F2-0AB7-491F-9742-594EA366F9F0}"/>
                </a:ext>
              </a:extLst>
            </p:cNvPr>
            <p:cNvSpPr/>
            <p:nvPr/>
          </p:nvSpPr>
          <p:spPr>
            <a:xfrm>
              <a:off x="4089400" y="2298700"/>
              <a:ext cx="2908300" cy="838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952D730-9779-465E-9F38-A33B0BF838A6}"/>
                </a:ext>
              </a:extLst>
            </p:cNvPr>
            <p:cNvSpPr/>
            <p:nvPr/>
          </p:nvSpPr>
          <p:spPr>
            <a:xfrm>
              <a:off x="7340600" y="2298700"/>
              <a:ext cx="2908300" cy="838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F747511-F6D6-4F5A-AC6E-2CEB87EBEC94}"/>
              </a:ext>
            </a:extLst>
          </p:cNvPr>
          <p:cNvSpPr txBox="1"/>
          <p:nvPr/>
        </p:nvSpPr>
        <p:spPr>
          <a:xfrm>
            <a:off x="5738373" y="1242444"/>
            <a:ext cx="715260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he-IL" sz="2400" b="1" cap="all" dirty="0"/>
              <a:t>צוות</a:t>
            </a:r>
            <a:endParaRPr lang="en-US" sz="2400" b="1" cap="al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276212-3899-41C5-B259-E1DF51607867}"/>
              </a:ext>
            </a:extLst>
          </p:cNvPr>
          <p:cNvSpPr txBox="1"/>
          <p:nvPr/>
        </p:nvSpPr>
        <p:spPr>
          <a:xfrm>
            <a:off x="1448225" y="1242443"/>
            <a:ext cx="2029723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400" b="1" cap="all" dirty="0"/>
              <a:t> </a:t>
            </a:r>
            <a:r>
              <a:rPr lang="he-IL" sz="2400" b="1" cap="all" dirty="0"/>
              <a:t>קהילה וסביבה</a:t>
            </a:r>
            <a:endParaRPr lang="en-US" sz="2400" b="1" cap="al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821A78-216A-4399-B40E-635A5D0D3C58}"/>
              </a:ext>
            </a:extLst>
          </p:cNvPr>
          <p:cNvSpPr txBox="1"/>
          <p:nvPr/>
        </p:nvSpPr>
        <p:spPr>
          <a:xfrm>
            <a:off x="9097979" y="1242442"/>
            <a:ext cx="126188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he-IL" sz="2400" b="1" cap="all" dirty="0"/>
              <a:t>תלמידים</a:t>
            </a:r>
            <a:endParaRPr lang="en-US" sz="2400" b="1" cap="all" dirty="0"/>
          </a:p>
        </p:txBody>
      </p:sp>
      <p:pic>
        <p:nvPicPr>
          <p:cNvPr id="56" name="Graphic 55" descr="Female Profile">
            <a:extLst>
              <a:ext uri="{FF2B5EF4-FFF2-40B4-BE49-F238E27FC236}">
                <a16:creationId xmlns:a16="http://schemas.microsoft.com/office/drawing/2014/main" id="{A5F944CA-3E9E-43D4-87E8-C70BF9DAAB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590" y="6294820"/>
            <a:ext cx="293286" cy="293286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60000"/>
              </a:prstClr>
            </a:outerShdw>
          </a:effec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7A1A9587-8C11-4C74-B5FA-82BDB812825C}"/>
              </a:ext>
            </a:extLst>
          </p:cNvPr>
          <p:cNvSpPr txBox="1"/>
          <p:nvPr/>
        </p:nvSpPr>
        <p:spPr>
          <a:xfrm>
            <a:off x="1307211" y="6287575"/>
            <a:ext cx="490840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1400" dirty="0"/>
              <a:t>Linh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791EC5A-4FC5-4E2F-B46F-A9A49C0F2F4D}"/>
              </a:ext>
            </a:extLst>
          </p:cNvPr>
          <p:cNvGrpSpPr/>
          <p:nvPr/>
        </p:nvGrpSpPr>
        <p:grpSpPr>
          <a:xfrm rot="21246515">
            <a:off x="951366" y="1995061"/>
            <a:ext cx="1454726" cy="1433227"/>
            <a:chOff x="380580" y="2050472"/>
            <a:chExt cx="2812475" cy="2770910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B2DD1F5-03EE-4FE3-B5A2-70B7E7F5ABAC}"/>
                </a:ext>
              </a:extLst>
            </p:cNvPr>
            <p:cNvSpPr/>
            <p:nvPr/>
          </p:nvSpPr>
          <p:spPr>
            <a:xfrm>
              <a:off x="495340" y="4486153"/>
              <a:ext cx="2582955" cy="335229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473" h="599217">
                  <a:moveTo>
                    <a:pt x="0" y="0"/>
                  </a:moveTo>
                  <a:lnTo>
                    <a:pt x="2812473" y="0"/>
                  </a:lnTo>
                  <a:lnTo>
                    <a:pt x="2812473" y="599216"/>
                  </a:lnTo>
                  <a:lnTo>
                    <a:pt x="2785085" y="584277"/>
                  </a:lnTo>
                  <a:cubicBezTo>
                    <a:pt x="2432207" y="409333"/>
                    <a:pt x="1944711" y="301128"/>
                    <a:pt x="1406237" y="301128"/>
                  </a:cubicBezTo>
                  <a:cubicBezTo>
                    <a:pt x="867763" y="301128"/>
                    <a:pt x="380267" y="409333"/>
                    <a:pt x="27389" y="584277"/>
                  </a:cubicBezTo>
                  <a:lnTo>
                    <a:pt x="0" y="59921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9A1DBE1-C129-4F18-BDE9-5EB7EE16FE06}"/>
                </a:ext>
              </a:extLst>
            </p:cNvPr>
            <p:cNvSpPr/>
            <p:nvPr/>
          </p:nvSpPr>
          <p:spPr>
            <a:xfrm>
              <a:off x="380582" y="2050473"/>
              <a:ext cx="2812473" cy="2770909"/>
            </a:xfrm>
            <a:prstGeom prst="rect">
              <a:avLst/>
            </a:prstGeom>
            <a:solidFill>
              <a:srgbClr val="E7F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noProof="1">
                  <a:solidFill>
                    <a:schemeClr val="tx1"/>
                  </a:solidFill>
                </a:rPr>
                <a:t>ימי ספורט</a:t>
              </a:r>
              <a:endParaRPr lang="en-US" noProof="1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3028F89-1EE7-4FAB-8500-A8D283175844}"/>
                </a:ext>
              </a:extLst>
            </p:cNvPr>
            <p:cNvSpPr/>
            <p:nvPr/>
          </p:nvSpPr>
          <p:spPr>
            <a:xfrm>
              <a:off x="380580" y="2050472"/>
              <a:ext cx="2812473" cy="540327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2209605-6EF6-4532-AD75-53C2DAC8D923}"/>
              </a:ext>
            </a:extLst>
          </p:cNvPr>
          <p:cNvGrpSpPr/>
          <p:nvPr/>
        </p:nvGrpSpPr>
        <p:grpSpPr>
          <a:xfrm rot="21193574">
            <a:off x="8299805" y="1923701"/>
            <a:ext cx="1297436" cy="1423233"/>
            <a:chOff x="380580" y="1841347"/>
            <a:chExt cx="3010821" cy="2980035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CE21F8E-DCD5-460F-87F3-C8A79A2C3841}"/>
                </a:ext>
              </a:extLst>
            </p:cNvPr>
            <p:cNvSpPr/>
            <p:nvPr/>
          </p:nvSpPr>
          <p:spPr>
            <a:xfrm>
              <a:off x="495340" y="4486153"/>
              <a:ext cx="2582955" cy="335229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473" h="599217">
                  <a:moveTo>
                    <a:pt x="0" y="0"/>
                  </a:moveTo>
                  <a:lnTo>
                    <a:pt x="2812473" y="0"/>
                  </a:lnTo>
                  <a:lnTo>
                    <a:pt x="2812473" y="599216"/>
                  </a:lnTo>
                  <a:lnTo>
                    <a:pt x="2785085" y="584277"/>
                  </a:lnTo>
                  <a:cubicBezTo>
                    <a:pt x="2432207" y="409333"/>
                    <a:pt x="1944711" y="301128"/>
                    <a:pt x="1406237" y="301128"/>
                  </a:cubicBezTo>
                  <a:cubicBezTo>
                    <a:pt x="867763" y="301128"/>
                    <a:pt x="380267" y="409333"/>
                    <a:pt x="27389" y="584277"/>
                  </a:cubicBezTo>
                  <a:lnTo>
                    <a:pt x="0" y="59921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868CAAC-ED96-4987-B23B-ECBA1A07ADA4}"/>
                </a:ext>
              </a:extLst>
            </p:cNvPr>
            <p:cNvSpPr/>
            <p:nvPr/>
          </p:nvSpPr>
          <p:spPr>
            <a:xfrm>
              <a:off x="380583" y="1841347"/>
              <a:ext cx="3010818" cy="2980035"/>
            </a:xfrm>
            <a:prstGeom prst="rect">
              <a:avLst/>
            </a:prstGeom>
            <a:solidFill>
              <a:srgbClr val="FD4D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1600" noProof="1">
                  <a:solidFill>
                    <a:schemeClr val="tx1"/>
                  </a:solidFill>
                </a:rPr>
                <a:t>שילוב בתכניות הלימודים – גישה אימונית</a:t>
              </a:r>
              <a:endParaRPr lang="en-US" sz="1600" noProof="1"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425C1B9-17C1-4271-9424-0A2EF5E9E199}"/>
                </a:ext>
              </a:extLst>
            </p:cNvPr>
            <p:cNvSpPr/>
            <p:nvPr/>
          </p:nvSpPr>
          <p:spPr>
            <a:xfrm>
              <a:off x="380580" y="2050472"/>
              <a:ext cx="2812473" cy="540327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8AB8139-6F00-4448-9AD7-6D63263CFC99}"/>
              </a:ext>
            </a:extLst>
          </p:cNvPr>
          <p:cNvGrpSpPr/>
          <p:nvPr/>
        </p:nvGrpSpPr>
        <p:grpSpPr>
          <a:xfrm>
            <a:off x="4671542" y="1972682"/>
            <a:ext cx="1285751" cy="1362669"/>
            <a:chOff x="380580" y="2050472"/>
            <a:chExt cx="2812475" cy="277091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E368F3C-00DF-490B-8E9A-5A792EFCD478}"/>
                </a:ext>
              </a:extLst>
            </p:cNvPr>
            <p:cNvSpPr/>
            <p:nvPr/>
          </p:nvSpPr>
          <p:spPr>
            <a:xfrm>
              <a:off x="495340" y="4486153"/>
              <a:ext cx="2582955" cy="335229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473" h="599217">
                  <a:moveTo>
                    <a:pt x="0" y="0"/>
                  </a:moveTo>
                  <a:lnTo>
                    <a:pt x="2812473" y="0"/>
                  </a:lnTo>
                  <a:lnTo>
                    <a:pt x="2812473" y="599216"/>
                  </a:lnTo>
                  <a:lnTo>
                    <a:pt x="2785085" y="584277"/>
                  </a:lnTo>
                  <a:cubicBezTo>
                    <a:pt x="2432207" y="409333"/>
                    <a:pt x="1944711" y="301128"/>
                    <a:pt x="1406237" y="301128"/>
                  </a:cubicBezTo>
                  <a:cubicBezTo>
                    <a:pt x="867763" y="301128"/>
                    <a:pt x="380267" y="409333"/>
                    <a:pt x="27389" y="584277"/>
                  </a:cubicBezTo>
                  <a:lnTo>
                    <a:pt x="0" y="59921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D78828B-DC34-49BA-B54F-B15E2B4BD6E7}"/>
                </a:ext>
              </a:extLst>
            </p:cNvPr>
            <p:cNvSpPr/>
            <p:nvPr/>
          </p:nvSpPr>
          <p:spPr>
            <a:xfrm>
              <a:off x="380582" y="2050473"/>
              <a:ext cx="2812473" cy="2770909"/>
            </a:xfrm>
            <a:prstGeom prst="rect">
              <a:avLst/>
            </a:prstGeom>
            <a:solidFill>
              <a:srgbClr val="1DAC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noProof="1">
                  <a:solidFill>
                    <a:schemeClr val="tx1"/>
                  </a:solidFill>
                </a:rPr>
                <a:t>השתלמויות בית ספריות</a:t>
              </a:r>
              <a:endParaRPr lang="en-US" noProof="1">
                <a:solidFill>
                  <a:schemeClr val="tx1"/>
                </a:solidFill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171D0E0-B7F8-466C-AF04-2D4C9A8235FA}"/>
                </a:ext>
              </a:extLst>
            </p:cNvPr>
            <p:cNvSpPr/>
            <p:nvPr/>
          </p:nvSpPr>
          <p:spPr>
            <a:xfrm>
              <a:off x="380580" y="2050472"/>
              <a:ext cx="2812473" cy="540327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3055458-24A7-4D32-BBC3-D199CF1470FA}"/>
              </a:ext>
            </a:extLst>
          </p:cNvPr>
          <p:cNvGrpSpPr/>
          <p:nvPr/>
        </p:nvGrpSpPr>
        <p:grpSpPr>
          <a:xfrm rot="572627">
            <a:off x="6075416" y="2047743"/>
            <a:ext cx="1454726" cy="1433227"/>
            <a:chOff x="380580" y="2050472"/>
            <a:chExt cx="2812475" cy="2770910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CF20F96-77DE-459C-9255-D83812D78BDA}"/>
                </a:ext>
              </a:extLst>
            </p:cNvPr>
            <p:cNvSpPr/>
            <p:nvPr/>
          </p:nvSpPr>
          <p:spPr>
            <a:xfrm>
              <a:off x="495340" y="4486153"/>
              <a:ext cx="2582955" cy="335229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473" h="599217">
                  <a:moveTo>
                    <a:pt x="0" y="0"/>
                  </a:moveTo>
                  <a:lnTo>
                    <a:pt x="2812473" y="0"/>
                  </a:lnTo>
                  <a:lnTo>
                    <a:pt x="2812473" y="599216"/>
                  </a:lnTo>
                  <a:lnTo>
                    <a:pt x="2785085" y="584277"/>
                  </a:lnTo>
                  <a:cubicBezTo>
                    <a:pt x="2432207" y="409333"/>
                    <a:pt x="1944711" y="301128"/>
                    <a:pt x="1406237" y="301128"/>
                  </a:cubicBezTo>
                  <a:cubicBezTo>
                    <a:pt x="867763" y="301128"/>
                    <a:pt x="380267" y="409333"/>
                    <a:pt x="27389" y="584277"/>
                  </a:cubicBezTo>
                  <a:lnTo>
                    <a:pt x="0" y="59921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90499E0-37C5-4A18-A43A-AE198E471BFE}"/>
                </a:ext>
              </a:extLst>
            </p:cNvPr>
            <p:cNvSpPr/>
            <p:nvPr/>
          </p:nvSpPr>
          <p:spPr>
            <a:xfrm>
              <a:off x="380582" y="2050473"/>
              <a:ext cx="2812473" cy="2770909"/>
            </a:xfrm>
            <a:prstGeom prst="rect">
              <a:avLst/>
            </a:prstGeom>
            <a:solidFill>
              <a:srgbClr val="FFD9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noProof="1">
                  <a:solidFill>
                    <a:schemeClr val="tx1"/>
                  </a:solidFill>
                </a:rPr>
                <a:t>יוזמות פדגוגיות</a:t>
              </a:r>
              <a:endParaRPr lang="en-US" noProof="1">
                <a:solidFill>
                  <a:schemeClr val="tx1"/>
                </a:solidFill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D98BF15-F53B-4562-8E7A-C58B8E6C51E1}"/>
                </a:ext>
              </a:extLst>
            </p:cNvPr>
            <p:cNvSpPr/>
            <p:nvPr/>
          </p:nvSpPr>
          <p:spPr>
            <a:xfrm>
              <a:off x="380580" y="2050472"/>
              <a:ext cx="2812473" cy="540327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667C82E-088E-46AA-8577-EA2A868ACD44}"/>
              </a:ext>
            </a:extLst>
          </p:cNvPr>
          <p:cNvGrpSpPr/>
          <p:nvPr/>
        </p:nvGrpSpPr>
        <p:grpSpPr>
          <a:xfrm>
            <a:off x="2485596" y="2263467"/>
            <a:ext cx="1454725" cy="544717"/>
            <a:chOff x="4205677" y="4107136"/>
            <a:chExt cx="1454725" cy="544717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5C425F5-6AFB-4B80-8483-7151E81A4755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DE2301D-2333-4E39-BAA5-9818F6748C2B}"/>
                </a:ext>
              </a:extLst>
            </p:cNvPr>
            <p:cNvSpPr/>
            <p:nvPr/>
          </p:nvSpPr>
          <p:spPr>
            <a:xfrm>
              <a:off x="4205677" y="4107137"/>
              <a:ext cx="1454725" cy="544716"/>
            </a:xfrm>
            <a:prstGeom prst="rect">
              <a:avLst/>
            </a:prstGeom>
            <a:solidFill>
              <a:srgbClr val="FBAE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1400" noProof="1">
                  <a:solidFill>
                    <a:schemeClr val="tx1"/>
                  </a:solidFill>
                </a:rPr>
                <a:t>ימי הליכה</a:t>
              </a:r>
              <a:endParaRPr lang="en-US" sz="1400" noProof="1">
                <a:solidFill>
                  <a:schemeClr val="tx1"/>
                </a:solidFill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A982288-EBFE-475A-A3E1-9F075D669B23}"/>
                </a:ext>
              </a:extLst>
            </p:cNvPr>
            <p:cNvSpPr/>
            <p:nvPr/>
          </p:nvSpPr>
          <p:spPr>
            <a:xfrm rot="16200000">
              <a:off x="4073059" y="4239754"/>
              <a:ext cx="544715" cy="279479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4B2E9ED-C8C1-4565-A36F-685C56D49EBC}"/>
              </a:ext>
            </a:extLst>
          </p:cNvPr>
          <p:cNvGrpSpPr/>
          <p:nvPr/>
        </p:nvGrpSpPr>
        <p:grpSpPr>
          <a:xfrm>
            <a:off x="8207004" y="5329737"/>
            <a:ext cx="1454725" cy="544717"/>
            <a:chOff x="4205677" y="4107136"/>
            <a:chExt cx="1454725" cy="544717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2B18789-023F-43D8-9331-4704F65FE0F4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7B48D21-91E3-4261-9ECF-E9A6EAFBE3CE}"/>
                </a:ext>
              </a:extLst>
            </p:cNvPr>
            <p:cNvSpPr/>
            <p:nvPr/>
          </p:nvSpPr>
          <p:spPr>
            <a:xfrm>
              <a:off x="4205677" y="4107137"/>
              <a:ext cx="1454725" cy="544716"/>
            </a:xfrm>
            <a:prstGeom prst="rect">
              <a:avLst/>
            </a:prstGeom>
            <a:solidFill>
              <a:srgbClr val="FD4D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1400" noProof="1">
                  <a:solidFill>
                    <a:schemeClr val="tx1"/>
                  </a:solidFill>
                </a:rPr>
                <a:t>צמידי השראה</a:t>
              </a:r>
            </a:p>
            <a:p>
              <a:pPr algn="ctr"/>
              <a:r>
                <a:rPr lang="he-IL" sz="1400" noProof="1">
                  <a:solidFill>
                    <a:schemeClr val="tx1"/>
                  </a:solidFill>
                </a:rPr>
                <a:t>גלויות נחת</a:t>
              </a:r>
              <a:endParaRPr lang="en-US" sz="1400" noProof="1">
                <a:solidFill>
                  <a:schemeClr val="tx1"/>
                </a:solidFill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7A133B4-B518-4C2E-8913-25F328D3E4F9}"/>
                </a:ext>
              </a:extLst>
            </p:cNvPr>
            <p:cNvSpPr/>
            <p:nvPr/>
          </p:nvSpPr>
          <p:spPr>
            <a:xfrm rot="16200000">
              <a:off x="4073059" y="4239754"/>
              <a:ext cx="544715" cy="279479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4E6F3E8-64A9-446B-B3E5-51017AD923FF}"/>
              </a:ext>
            </a:extLst>
          </p:cNvPr>
          <p:cNvGrpSpPr/>
          <p:nvPr/>
        </p:nvGrpSpPr>
        <p:grpSpPr>
          <a:xfrm>
            <a:off x="10081943" y="2836766"/>
            <a:ext cx="1071566" cy="1054372"/>
            <a:chOff x="380580" y="2050472"/>
            <a:chExt cx="2812475" cy="2770910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653491A-606F-4D72-9138-263A4753EB72}"/>
                </a:ext>
              </a:extLst>
            </p:cNvPr>
            <p:cNvSpPr/>
            <p:nvPr/>
          </p:nvSpPr>
          <p:spPr>
            <a:xfrm>
              <a:off x="495340" y="4486153"/>
              <a:ext cx="2582955" cy="335229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473" h="599217">
                  <a:moveTo>
                    <a:pt x="0" y="0"/>
                  </a:moveTo>
                  <a:lnTo>
                    <a:pt x="2812473" y="0"/>
                  </a:lnTo>
                  <a:lnTo>
                    <a:pt x="2812473" y="599216"/>
                  </a:lnTo>
                  <a:lnTo>
                    <a:pt x="2785085" y="584277"/>
                  </a:lnTo>
                  <a:cubicBezTo>
                    <a:pt x="2432207" y="409333"/>
                    <a:pt x="1944711" y="301128"/>
                    <a:pt x="1406237" y="301128"/>
                  </a:cubicBezTo>
                  <a:cubicBezTo>
                    <a:pt x="867763" y="301128"/>
                    <a:pt x="380267" y="409333"/>
                    <a:pt x="27389" y="584277"/>
                  </a:cubicBezTo>
                  <a:lnTo>
                    <a:pt x="0" y="59921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7700871D-529C-431C-B1CE-E18E6E1D71A4}"/>
                </a:ext>
              </a:extLst>
            </p:cNvPr>
            <p:cNvSpPr/>
            <p:nvPr/>
          </p:nvSpPr>
          <p:spPr>
            <a:xfrm>
              <a:off x="380582" y="2050473"/>
              <a:ext cx="2812473" cy="2770909"/>
            </a:xfrm>
            <a:prstGeom prst="rect">
              <a:avLst/>
            </a:prstGeom>
            <a:solidFill>
              <a:srgbClr val="1DAC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noProof="1">
                  <a:solidFill>
                    <a:schemeClr val="tx1"/>
                  </a:solidFill>
                </a:rPr>
                <a:t>יוזמות פדגוגיות</a:t>
              </a:r>
              <a:endParaRPr lang="en-US" noProof="1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849D791-60FE-4EEA-B84B-04ED8DCC2AFE}"/>
                </a:ext>
              </a:extLst>
            </p:cNvPr>
            <p:cNvSpPr/>
            <p:nvPr/>
          </p:nvSpPr>
          <p:spPr>
            <a:xfrm>
              <a:off x="380580" y="2050472"/>
              <a:ext cx="2812473" cy="540327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9EBAF40-E9DE-40C6-A349-2624D5FF8B00}"/>
              </a:ext>
            </a:extLst>
          </p:cNvPr>
          <p:cNvGrpSpPr/>
          <p:nvPr/>
        </p:nvGrpSpPr>
        <p:grpSpPr>
          <a:xfrm>
            <a:off x="5871046" y="3765694"/>
            <a:ext cx="1454726" cy="1433227"/>
            <a:chOff x="380580" y="2050472"/>
            <a:chExt cx="2812475" cy="2770910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EB0ECC5-2EED-4B7A-B36A-E7C7898A0E7F}"/>
                </a:ext>
              </a:extLst>
            </p:cNvPr>
            <p:cNvSpPr/>
            <p:nvPr/>
          </p:nvSpPr>
          <p:spPr>
            <a:xfrm>
              <a:off x="495340" y="4486153"/>
              <a:ext cx="2582955" cy="335229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473" h="599217">
                  <a:moveTo>
                    <a:pt x="0" y="0"/>
                  </a:moveTo>
                  <a:lnTo>
                    <a:pt x="2812473" y="0"/>
                  </a:lnTo>
                  <a:lnTo>
                    <a:pt x="2812473" y="599216"/>
                  </a:lnTo>
                  <a:lnTo>
                    <a:pt x="2785085" y="584277"/>
                  </a:lnTo>
                  <a:cubicBezTo>
                    <a:pt x="2432207" y="409333"/>
                    <a:pt x="1944711" y="301128"/>
                    <a:pt x="1406237" y="301128"/>
                  </a:cubicBezTo>
                  <a:cubicBezTo>
                    <a:pt x="867763" y="301128"/>
                    <a:pt x="380267" y="409333"/>
                    <a:pt x="27389" y="584277"/>
                  </a:cubicBezTo>
                  <a:lnTo>
                    <a:pt x="0" y="59921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1B23986A-1F33-4588-993F-899B47894B87}"/>
                </a:ext>
              </a:extLst>
            </p:cNvPr>
            <p:cNvSpPr/>
            <p:nvPr/>
          </p:nvSpPr>
          <p:spPr>
            <a:xfrm>
              <a:off x="380582" y="2050473"/>
              <a:ext cx="2812473" cy="2770909"/>
            </a:xfrm>
            <a:prstGeom prst="rect">
              <a:avLst/>
            </a:prstGeom>
            <a:solidFill>
              <a:srgbClr val="FBAE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noProof="1">
                  <a:solidFill>
                    <a:schemeClr val="tx1"/>
                  </a:solidFill>
                </a:rPr>
                <a:t>הרצאות </a:t>
              </a:r>
            </a:p>
            <a:p>
              <a:pPr algn="ctr"/>
              <a:r>
                <a:rPr lang="he-IL" noProof="1">
                  <a:solidFill>
                    <a:schemeClr val="tx1"/>
                  </a:solidFill>
                </a:rPr>
                <a:t>חוץ</a:t>
              </a:r>
              <a:endParaRPr lang="en-US" noProof="1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F740BD9E-647A-4764-B687-9A1D1787697E}"/>
                </a:ext>
              </a:extLst>
            </p:cNvPr>
            <p:cNvSpPr/>
            <p:nvPr/>
          </p:nvSpPr>
          <p:spPr>
            <a:xfrm>
              <a:off x="380580" y="2050472"/>
              <a:ext cx="2812473" cy="540327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EA00823-8481-4438-9BF6-71045CFBF6C5}"/>
              </a:ext>
            </a:extLst>
          </p:cNvPr>
          <p:cNvGrpSpPr/>
          <p:nvPr/>
        </p:nvGrpSpPr>
        <p:grpSpPr>
          <a:xfrm>
            <a:off x="4573040" y="3732651"/>
            <a:ext cx="1454725" cy="544717"/>
            <a:chOff x="4205677" y="4107136"/>
            <a:chExt cx="1454725" cy="544717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C372DC3-BC83-4560-B836-B6E7453D5E98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1D8EA2A-2FE4-40F0-A225-0C4A589810A5}"/>
                </a:ext>
              </a:extLst>
            </p:cNvPr>
            <p:cNvSpPr/>
            <p:nvPr/>
          </p:nvSpPr>
          <p:spPr>
            <a:xfrm>
              <a:off x="4205677" y="4107137"/>
              <a:ext cx="1454725" cy="544716"/>
            </a:xfrm>
            <a:prstGeom prst="rect">
              <a:avLst/>
            </a:prstGeom>
            <a:solidFill>
              <a:srgbClr val="1DAC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1400" noProof="1">
                  <a:solidFill>
                    <a:schemeClr val="tx1"/>
                  </a:solidFill>
                </a:rPr>
                <a:t>סיפורי הצלחה</a:t>
              </a:r>
              <a:endParaRPr lang="en-US" sz="1400" noProof="1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0469A54-C372-494A-8054-52E60E6F0CDB}"/>
                </a:ext>
              </a:extLst>
            </p:cNvPr>
            <p:cNvSpPr/>
            <p:nvPr/>
          </p:nvSpPr>
          <p:spPr>
            <a:xfrm rot="16200000">
              <a:off x="4073059" y="4239754"/>
              <a:ext cx="544715" cy="279479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997F501-95B2-41C6-BAF1-AD0962585450}"/>
              </a:ext>
            </a:extLst>
          </p:cNvPr>
          <p:cNvGrpSpPr/>
          <p:nvPr/>
        </p:nvGrpSpPr>
        <p:grpSpPr>
          <a:xfrm>
            <a:off x="9508778" y="4780325"/>
            <a:ext cx="1454725" cy="544717"/>
            <a:chOff x="4205677" y="4107136"/>
            <a:chExt cx="1454725" cy="544717"/>
          </a:xfrm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36BD2F3-0917-4DD3-8417-256CE0BC08E6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E75A1EF8-FE7A-4DB1-AE0F-2F9FC83E1650}"/>
                </a:ext>
              </a:extLst>
            </p:cNvPr>
            <p:cNvSpPr/>
            <p:nvPr/>
          </p:nvSpPr>
          <p:spPr>
            <a:xfrm>
              <a:off x="4205677" y="4107137"/>
              <a:ext cx="1454725" cy="544716"/>
            </a:xfrm>
            <a:prstGeom prst="rect">
              <a:avLst/>
            </a:prstGeom>
            <a:solidFill>
              <a:srgbClr val="E7F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1400" noProof="1">
                  <a:solidFill>
                    <a:schemeClr val="tx1"/>
                  </a:solidFill>
                </a:rPr>
                <a:t>כרטיס יעד </a:t>
              </a:r>
            </a:p>
            <a:p>
              <a:pPr algn="ctr"/>
              <a:r>
                <a:rPr lang="he-IL" sz="1400" noProof="1">
                  <a:solidFill>
                    <a:schemeClr val="tx1"/>
                  </a:solidFill>
                </a:rPr>
                <a:t>לסיום מחצית</a:t>
              </a:r>
              <a:endParaRPr lang="en-US" sz="1400" noProof="1">
                <a:solidFill>
                  <a:schemeClr val="tx1"/>
                </a:solidFill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BBE9B0CA-0176-403C-B1E9-2837346584C8}"/>
                </a:ext>
              </a:extLst>
            </p:cNvPr>
            <p:cNvSpPr/>
            <p:nvPr/>
          </p:nvSpPr>
          <p:spPr>
            <a:xfrm rot="16200000">
              <a:off x="4073059" y="4239754"/>
              <a:ext cx="544715" cy="279479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F96AEFC-5F73-47D3-8D12-10EC41255A55}"/>
              </a:ext>
            </a:extLst>
          </p:cNvPr>
          <p:cNvGrpSpPr/>
          <p:nvPr/>
        </p:nvGrpSpPr>
        <p:grpSpPr>
          <a:xfrm rot="255634">
            <a:off x="1648697" y="3602217"/>
            <a:ext cx="1454726" cy="1433227"/>
            <a:chOff x="380580" y="2050472"/>
            <a:chExt cx="2812475" cy="2770910"/>
          </a:xfrm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FD90E6E-38CA-4E92-ACDA-0E875262691C}"/>
                </a:ext>
              </a:extLst>
            </p:cNvPr>
            <p:cNvSpPr/>
            <p:nvPr/>
          </p:nvSpPr>
          <p:spPr>
            <a:xfrm>
              <a:off x="495340" y="4486153"/>
              <a:ext cx="2582955" cy="335229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473" h="599217">
                  <a:moveTo>
                    <a:pt x="0" y="0"/>
                  </a:moveTo>
                  <a:lnTo>
                    <a:pt x="2812473" y="0"/>
                  </a:lnTo>
                  <a:lnTo>
                    <a:pt x="2812473" y="599216"/>
                  </a:lnTo>
                  <a:lnTo>
                    <a:pt x="2785085" y="584277"/>
                  </a:lnTo>
                  <a:cubicBezTo>
                    <a:pt x="2432207" y="409333"/>
                    <a:pt x="1944711" y="301128"/>
                    <a:pt x="1406237" y="301128"/>
                  </a:cubicBezTo>
                  <a:cubicBezTo>
                    <a:pt x="867763" y="301128"/>
                    <a:pt x="380267" y="409333"/>
                    <a:pt x="27389" y="584277"/>
                  </a:cubicBezTo>
                  <a:lnTo>
                    <a:pt x="0" y="59921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980D57F-AF50-4779-BEC7-EB8728238194}"/>
                </a:ext>
              </a:extLst>
            </p:cNvPr>
            <p:cNvSpPr/>
            <p:nvPr/>
          </p:nvSpPr>
          <p:spPr>
            <a:xfrm>
              <a:off x="380582" y="2050473"/>
              <a:ext cx="2812473" cy="2770909"/>
            </a:xfrm>
            <a:prstGeom prst="rect">
              <a:avLst/>
            </a:prstGeom>
            <a:solidFill>
              <a:srgbClr val="1DAC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noProof="1">
                  <a:solidFill>
                    <a:schemeClr val="tx1"/>
                  </a:solidFill>
                </a:rPr>
                <a:t>הורים מאמנים</a:t>
              </a:r>
              <a:endParaRPr lang="en-US" noProof="1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2634786-1020-41B1-B39B-690AB80A88AE}"/>
                </a:ext>
              </a:extLst>
            </p:cNvPr>
            <p:cNvSpPr/>
            <p:nvPr/>
          </p:nvSpPr>
          <p:spPr>
            <a:xfrm>
              <a:off x="380580" y="2050472"/>
              <a:ext cx="2812473" cy="540327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1154F19-EC60-4144-AC42-AA32B982EE0C}"/>
              </a:ext>
            </a:extLst>
          </p:cNvPr>
          <p:cNvGrpSpPr/>
          <p:nvPr/>
        </p:nvGrpSpPr>
        <p:grpSpPr>
          <a:xfrm>
            <a:off x="2508942" y="3027526"/>
            <a:ext cx="1454725" cy="544717"/>
            <a:chOff x="4205677" y="4107136"/>
            <a:chExt cx="1454725" cy="544717"/>
          </a:xfrm>
        </p:grpSpPr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F92BDD-EBE1-4A83-BF2F-69DC591F43F3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101A3577-F885-43CE-B46B-4CEEA7F6640D}"/>
                </a:ext>
              </a:extLst>
            </p:cNvPr>
            <p:cNvSpPr/>
            <p:nvPr/>
          </p:nvSpPr>
          <p:spPr>
            <a:xfrm>
              <a:off x="4205677" y="4107137"/>
              <a:ext cx="1454725" cy="544716"/>
            </a:xfrm>
            <a:prstGeom prst="rect">
              <a:avLst/>
            </a:prstGeom>
            <a:solidFill>
              <a:srgbClr val="FD4D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1400" noProof="1">
                  <a:solidFill>
                    <a:schemeClr val="tx1"/>
                  </a:solidFill>
                </a:rPr>
                <a:t>מרחבי למידה</a:t>
              </a:r>
              <a:endParaRPr lang="en-US" sz="1400" noProof="1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BE892829-97A6-4F2D-9504-66CB9E138CE0}"/>
                </a:ext>
              </a:extLst>
            </p:cNvPr>
            <p:cNvSpPr/>
            <p:nvPr/>
          </p:nvSpPr>
          <p:spPr>
            <a:xfrm rot="16200000">
              <a:off x="4073059" y="4239754"/>
              <a:ext cx="544715" cy="279479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CD2CEA7-D4E4-499B-A8F5-6E7E52534A1C}"/>
              </a:ext>
            </a:extLst>
          </p:cNvPr>
          <p:cNvGrpSpPr/>
          <p:nvPr/>
        </p:nvGrpSpPr>
        <p:grpSpPr>
          <a:xfrm rot="908984">
            <a:off x="8301432" y="4235607"/>
            <a:ext cx="1454725" cy="544717"/>
            <a:chOff x="4205677" y="4107136"/>
            <a:chExt cx="1454725" cy="544717"/>
          </a:xfrm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6AADB1E9-DE07-4C5E-A138-B9431A43BEAB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1BA7258-39D5-4DEC-B92E-6939C45C3BA7}"/>
                </a:ext>
              </a:extLst>
            </p:cNvPr>
            <p:cNvSpPr/>
            <p:nvPr/>
          </p:nvSpPr>
          <p:spPr>
            <a:xfrm>
              <a:off x="4205677" y="4107137"/>
              <a:ext cx="1454725" cy="544716"/>
            </a:xfrm>
            <a:prstGeom prst="rect">
              <a:avLst/>
            </a:prstGeom>
            <a:solidFill>
              <a:srgbClr val="FBAE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1400" noProof="1">
                  <a:solidFill>
                    <a:schemeClr val="tx1"/>
                  </a:solidFill>
                </a:rPr>
                <a:t>הרצאות חוץ</a:t>
              </a:r>
              <a:endParaRPr lang="en-US" sz="1400" noProof="1">
                <a:solidFill>
                  <a:schemeClr val="tx1"/>
                </a:solidFill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7204B1F1-F806-4740-AD32-50ADDE2AF0B4}"/>
                </a:ext>
              </a:extLst>
            </p:cNvPr>
            <p:cNvSpPr/>
            <p:nvPr/>
          </p:nvSpPr>
          <p:spPr>
            <a:xfrm rot="16200000">
              <a:off x="4073059" y="4239754"/>
              <a:ext cx="544715" cy="279479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24A51D0-361B-47CB-9006-2CEDC780BFD4}"/>
              </a:ext>
            </a:extLst>
          </p:cNvPr>
          <p:cNvGrpSpPr/>
          <p:nvPr/>
        </p:nvGrpSpPr>
        <p:grpSpPr>
          <a:xfrm rot="20973954">
            <a:off x="840837" y="4916710"/>
            <a:ext cx="1454725" cy="544717"/>
            <a:chOff x="4205677" y="4107136"/>
            <a:chExt cx="1454725" cy="544717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4781B7EF-B61D-4092-9F68-6F7F85265ECD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D076B424-05D9-4D9E-AD39-B2DD8B337E14}"/>
                </a:ext>
              </a:extLst>
            </p:cNvPr>
            <p:cNvSpPr/>
            <p:nvPr/>
          </p:nvSpPr>
          <p:spPr>
            <a:xfrm>
              <a:off x="4205677" y="4107137"/>
              <a:ext cx="1454725" cy="544716"/>
            </a:xfrm>
            <a:prstGeom prst="rect">
              <a:avLst/>
            </a:prstGeom>
            <a:solidFill>
              <a:srgbClr val="FFD9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1400" noProof="1">
                  <a:solidFill>
                    <a:schemeClr val="tx1"/>
                  </a:solidFill>
                </a:rPr>
                <a:t>מרחבי השראה </a:t>
              </a:r>
              <a:endParaRPr lang="en-US" sz="1400" noProof="1">
                <a:solidFill>
                  <a:schemeClr val="tx1"/>
                </a:solidFill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2F0775B8-4DF8-49AA-BF58-50345FE5EDC5}"/>
                </a:ext>
              </a:extLst>
            </p:cNvPr>
            <p:cNvSpPr/>
            <p:nvPr/>
          </p:nvSpPr>
          <p:spPr>
            <a:xfrm rot="16200000">
              <a:off x="4073059" y="4239754"/>
              <a:ext cx="544715" cy="279479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כותרת 1">
            <a:extLst>
              <a:ext uri="{FF2B5EF4-FFF2-40B4-BE49-F238E27FC236}">
                <a16:creationId xmlns:a16="http://schemas.microsoft.com/office/drawing/2014/main" id="{313C3EAD-3614-496F-8043-BDF3F4C387D9}"/>
              </a:ext>
            </a:extLst>
          </p:cNvPr>
          <p:cNvSpPr txBox="1">
            <a:spLocks/>
          </p:cNvSpPr>
          <p:nvPr/>
        </p:nvSpPr>
        <p:spPr>
          <a:xfrm>
            <a:off x="0" y="124748"/>
            <a:ext cx="11570017" cy="652798"/>
          </a:xfrm>
          <a:prstGeom prst="rect">
            <a:avLst/>
          </a:prstGeom>
          <a:solidFill>
            <a:srgbClr val="F0EEEF"/>
          </a:solidFill>
        </p:spPr>
        <p:txBody>
          <a:bodyPr rIns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>
                <a:solidFill>
                  <a:schemeClr val="tx1"/>
                </a:solidFill>
                <a:latin typeface="Helvetica" panose="020B0500000000000000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he-IL" dirty="0">
                <a:latin typeface="Gveret Levin AlefAlefAlef" panose="00000500000000000000" pitchFamily="2" charset="-79"/>
                <a:cs typeface="+mn-cs"/>
              </a:rPr>
              <a:t>כיצד להביא לידי ביטוי את הייחודיות הבית ספרית?</a:t>
            </a:r>
          </a:p>
        </p:txBody>
      </p:sp>
      <p:sp>
        <p:nvSpPr>
          <p:cNvPr id="134" name="Title 1">
            <a:extLst>
              <a:ext uri="{FF2B5EF4-FFF2-40B4-BE49-F238E27FC236}">
                <a16:creationId xmlns:a16="http://schemas.microsoft.com/office/drawing/2014/main" id="{EDD30161-DC3E-4B13-AC54-9E7D5A6EAEBB}"/>
              </a:ext>
            </a:extLst>
          </p:cNvPr>
          <p:cNvSpPr txBox="1">
            <a:spLocks/>
          </p:cNvSpPr>
          <p:nvPr/>
        </p:nvSpPr>
        <p:spPr>
          <a:xfrm>
            <a:off x="25849" y="6181598"/>
            <a:ext cx="12282734" cy="872033"/>
          </a:xfrm>
          <a:prstGeom prst="rect">
            <a:avLst/>
          </a:prstGeom>
          <a:solidFill>
            <a:srgbClr val="EFEDEE"/>
          </a:solidFill>
        </p:spPr>
        <p:txBody>
          <a:bodyPr rIns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>
                <a:solidFill>
                  <a:schemeClr val="tx1"/>
                </a:solidFill>
                <a:latin typeface="Helvetica" panose="020B0500000000000000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he-IL" sz="2800" dirty="0">
                <a:cs typeface="+mn-cs"/>
              </a:rPr>
              <a:t>   ייחודיות בית ספרית- חלום שהתגשם</a:t>
            </a:r>
          </a:p>
        </p:txBody>
      </p:sp>
      <p:grpSp>
        <p:nvGrpSpPr>
          <p:cNvPr id="136" name="Group 84">
            <a:extLst>
              <a:ext uri="{FF2B5EF4-FFF2-40B4-BE49-F238E27FC236}">
                <a16:creationId xmlns:a16="http://schemas.microsoft.com/office/drawing/2014/main" id="{AB6B0BA3-3F97-43F9-BF3D-740A1D5F885F}"/>
              </a:ext>
            </a:extLst>
          </p:cNvPr>
          <p:cNvGrpSpPr/>
          <p:nvPr/>
        </p:nvGrpSpPr>
        <p:grpSpPr>
          <a:xfrm rot="572627">
            <a:off x="9915749" y="1857039"/>
            <a:ext cx="1191829" cy="1036184"/>
            <a:chOff x="380580" y="2050472"/>
            <a:chExt cx="2812475" cy="2770910"/>
          </a:xfrm>
        </p:grpSpPr>
        <p:sp>
          <p:nvSpPr>
            <p:cNvPr id="137" name="Freeform: Shape 85">
              <a:extLst>
                <a:ext uri="{FF2B5EF4-FFF2-40B4-BE49-F238E27FC236}">
                  <a16:creationId xmlns:a16="http://schemas.microsoft.com/office/drawing/2014/main" id="{A9555BA3-5FE8-444C-8121-C08CA85F8A29}"/>
                </a:ext>
              </a:extLst>
            </p:cNvPr>
            <p:cNvSpPr/>
            <p:nvPr/>
          </p:nvSpPr>
          <p:spPr>
            <a:xfrm>
              <a:off x="495340" y="4486153"/>
              <a:ext cx="2582955" cy="335229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473" h="599217">
                  <a:moveTo>
                    <a:pt x="0" y="0"/>
                  </a:moveTo>
                  <a:lnTo>
                    <a:pt x="2812473" y="0"/>
                  </a:lnTo>
                  <a:lnTo>
                    <a:pt x="2812473" y="599216"/>
                  </a:lnTo>
                  <a:lnTo>
                    <a:pt x="2785085" y="584277"/>
                  </a:lnTo>
                  <a:cubicBezTo>
                    <a:pt x="2432207" y="409333"/>
                    <a:pt x="1944711" y="301128"/>
                    <a:pt x="1406237" y="301128"/>
                  </a:cubicBezTo>
                  <a:cubicBezTo>
                    <a:pt x="867763" y="301128"/>
                    <a:pt x="380267" y="409333"/>
                    <a:pt x="27389" y="584277"/>
                  </a:cubicBezTo>
                  <a:lnTo>
                    <a:pt x="0" y="59921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86">
              <a:extLst>
                <a:ext uri="{FF2B5EF4-FFF2-40B4-BE49-F238E27FC236}">
                  <a16:creationId xmlns:a16="http://schemas.microsoft.com/office/drawing/2014/main" id="{381B2A79-6FEC-42D1-8809-A1EF5D9BF3EA}"/>
                </a:ext>
              </a:extLst>
            </p:cNvPr>
            <p:cNvSpPr/>
            <p:nvPr/>
          </p:nvSpPr>
          <p:spPr>
            <a:xfrm>
              <a:off x="380582" y="2050473"/>
              <a:ext cx="2812473" cy="2770909"/>
            </a:xfrm>
            <a:prstGeom prst="rect">
              <a:avLst/>
            </a:prstGeom>
            <a:solidFill>
              <a:srgbClr val="FFD9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1400" noProof="1">
                  <a:solidFill>
                    <a:schemeClr val="tx1"/>
                  </a:solidFill>
                </a:rPr>
                <a:t>מאגר סרטונים וסיפורים מעוררי השראה</a:t>
              </a:r>
              <a:endParaRPr lang="en-US" sz="1400" noProof="1">
                <a:solidFill>
                  <a:schemeClr val="tx1"/>
                </a:solidFill>
              </a:endParaRPr>
            </a:p>
          </p:txBody>
        </p:sp>
        <p:sp>
          <p:nvSpPr>
            <p:cNvPr id="139" name="Rectangle 87">
              <a:extLst>
                <a:ext uri="{FF2B5EF4-FFF2-40B4-BE49-F238E27FC236}">
                  <a16:creationId xmlns:a16="http://schemas.microsoft.com/office/drawing/2014/main" id="{F89DBAE6-A741-4C8B-8948-A0690020557F}"/>
                </a:ext>
              </a:extLst>
            </p:cNvPr>
            <p:cNvSpPr/>
            <p:nvPr/>
          </p:nvSpPr>
          <p:spPr>
            <a:xfrm>
              <a:off x="380580" y="2050472"/>
              <a:ext cx="2812473" cy="540327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28">
            <a:extLst>
              <a:ext uri="{FF2B5EF4-FFF2-40B4-BE49-F238E27FC236}">
                <a16:creationId xmlns:a16="http://schemas.microsoft.com/office/drawing/2014/main" id="{2D9CF39F-A84A-4172-9EB1-8932F0A088DD}"/>
              </a:ext>
            </a:extLst>
          </p:cNvPr>
          <p:cNvGrpSpPr/>
          <p:nvPr/>
        </p:nvGrpSpPr>
        <p:grpSpPr>
          <a:xfrm rot="20973954">
            <a:off x="8470626" y="3486626"/>
            <a:ext cx="1454725" cy="544717"/>
            <a:chOff x="4205677" y="4107136"/>
            <a:chExt cx="1454725" cy="544717"/>
          </a:xfrm>
        </p:grpSpPr>
        <p:sp>
          <p:nvSpPr>
            <p:cNvPr id="141" name="Freeform: Shape 129">
              <a:extLst>
                <a:ext uri="{FF2B5EF4-FFF2-40B4-BE49-F238E27FC236}">
                  <a16:creationId xmlns:a16="http://schemas.microsoft.com/office/drawing/2014/main" id="{565F1230-95FB-4F29-A73B-EE2B251B4C52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30">
              <a:extLst>
                <a:ext uri="{FF2B5EF4-FFF2-40B4-BE49-F238E27FC236}">
                  <a16:creationId xmlns:a16="http://schemas.microsoft.com/office/drawing/2014/main" id="{C5733695-0FDF-479C-B801-3E2D43A30A89}"/>
                </a:ext>
              </a:extLst>
            </p:cNvPr>
            <p:cNvSpPr/>
            <p:nvPr/>
          </p:nvSpPr>
          <p:spPr>
            <a:xfrm>
              <a:off x="4205677" y="4107137"/>
              <a:ext cx="1454725" cy="544716"/>
            </a:xfrm>
            <a:prstGeom prst="rect">
              <a:avLst/>
            </a:prstGeom>
            <a:solidFill>
              <a:srgbClr val="FFD9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1400" noProof="1">
                  <a:solidFill>
                    <a:schemeClr val="tx1"/>
                  </a:solidFill>
                </a:rPr>
                <a:t>סיפורי הצלחה</a:t>
              </a:r>
              <a:endParaRPr lang="en-US" sz="1400" noProof="1">
                <a:solidFill>
                  <a:schemeClr val="tx1"/>
                </a:solidFill>
              </a:endParaRPr>
            </a:p>
          </p:txBody>
        </p:sp>
        <p:sp>
          <p:nvSpPr>
            <p:cNvPr id="143" name="Rectangle 131">
              <a:extLst>
                <a:ext uri="{FF2B5EF4-FFF2-40B4-BE49-F238E27FC236}">
                  <a16:creationId xmlns:a16="http://schemas.microsoft.com/office/drawing/2014/main" id="{12574DF9-A850-4E08-B454-7905EE46B614}"/>
                </a:ext>
              </a:extLst>
            </p:cNvPr>
            <p:cNvSpPr/>
            <p:nvPr/>
          </p:nvSpPr>
          <p:spPr>
            <a:xfrm rot="16200000">
              <a:off x="4073059" y="4239754"/>
              <a:ext cx="544715" cy="279479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72">
            <a:extLst>
              <a:ext uri="{FF2B5EF4-FFF2-40B4-BE49-F238E27FC236}">
                <a16:creationId xmlns:a16="http://schemas.microsoft.com/office/drawing/2014/main" id="{D61ED55B-0D16-4520-85F1-3D9265DB6FD6}"/>
              </a:ext>
            </a:extLst>
          </p:cNvPr>
          <p:cNvGrpSpPr/>
          <p:nvPr/>
        </p:nvGrpSpPr>
        <p:grpSpPr>
          <a:xfrm rot="21246515">
            <a:off x="4674729" y="4564832"/>
            <a:ext cx="1422477" cy="1141881"/>
            <a:chOff x="380580" y="2050472"/>
            <a:chExt cx="2812475" cy="2770910"/>
          </a:xfrm>
        </p:grpSpPr>
        <p:sp>
          <p:nvSpPr>
            <p:cNvPr id="98" name="Freeform: Shape 73">
              <a:extLst>
                <a:ext uri="{FF2B5EF4-FFF2-40B4-BE49-F238E27FC236}">
                  <a16:creationId xmlns:a16="http://schemas.microsoft.com/office/drawing/2014/main" id="{A88B095F-5B20-40EE-83EC-8C8930DEA595}"/>
                </a:ext>
              </a:extLst>
            </p:cNvPr>
            <p:cNvSpPr/>
            <p:nvPr/>
          </p:nvSpPr>
          <p:spPr>
            <a:xfrm>
              <a:off x="495340" y="4486153"/>
              <a:ext cx="2582955" cy="335229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473" h="599217">
                  <a:moveTo>
                    <a:pt x="0" y="0"/>
                  </a:moveTo>
                  <a:lnTo>
                    <a:pt x="2812473" y="0"/>
                  </a:lnTo>
                  <a:lnTo>
                    <a:pt x="2812473" y="599216"/>
                  </a:lnTo>
                  <a:lnTo>
                    <a:pt x="2785085" y="584277"/>
                  </a:lnTo>
                  <a:cubicBezTo>
                    <a:pt x="2432207" y="409333"/>
                    <a:pt x="1944711" y="301128"/>
                    <a:pt x="1406237" y="301128"/>
                  </a:cubicBezTo>
                  <a:cubicBezTo>
                    <a:pt x="867763" y="301128"/>
                    <a:pt x="380267" y="409333"/>
                    <a:pt x="27389" y="584277"/>
                  </a:cubicBezTo>
                  <a:lnTo>
                    <a:pt x="0" y="59921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74">
              <a:extLst>
                <a:ext uri="{FF2B5EF4-FFF2-40B4-BE49-F238E27FC236}">
                  <a16:creationId xmlns:a16="http://schemas.microsoft.com/office/drawing/2014/main" id="{A79239C6-5489-474C-95C7-E79E879F0004}"/>
                </a:ext>
              </a:extLst>
            </p:cNvPr>
            <p:cNvSpPr/>
            <p:nvPr/>
          </p:nvSpPr>
          <p:spPr>
            <a:xfrm>
              <a:off x="380582" y="2050473"/>
              <a:ext cx="2812473" cy="2770909"/>
            </a:xfrm>
            <a:prstGeom prst="rect">
              <a:avLst/>
            </a:prstGeom>
            <a:solidFill>
              <a:srgbClr val="E7F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noProof="1">
                  <a:solidFill>
                    <a:schemeClr val="tx1"/>
                  </a:solidFill>
                </a:rPr>
                <a:t>מאגר חומרי הוראה בנושא</a:t>
              </a:r>
              <a:endParaRPr lang="en-US" noProof="1">
                <a:solidFill>
                  <a:schemeClr val="tx1"/>
                </a:solidFill>
              </a:endParaRPr>
            </a:p>
          </p:txBody>
        </p:sp>
        <p:sp>
          <p:nvSpPr>
            <p:cNvPr id="100" name="Rectangle 75">
              <a:extLst>
                <a:ext uri="{FF2B5EF4-FFF2-40B4-BE49-F238E27FC236}">
                  <a16:creationId xmlns:a16="http://schemas.microsoft.com/office/drawing/2014/main" id="{D3907B1D-ABA9-4560-9FE0-9317D54517BD}"/>
                </a:ext>
              </a:extLst>
            </p:cNvPr>
            <p:cNvSpPr/>
            <p:nvPr/>
          </p:nvSpPr>
          <p:spPr>
            <a:xfrm>
              <a:off x="380580" y="2050472"/>
              <a:ext cx="2812473" cy="540327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88">
            <a:extLst>
              <a:ext uri="{FF2B5EF4-FFF2-40B4-BE49-F238E27FC236}">
                <a16:creationId xmlns:a16="http://schemas.microsoft.com/office/drawing/2014/main" id="{297A8886-AFB9-4AB9-BB3D-61312C0FD249}"/>
              </a:ext>
            </a:extLst>
          </p:cNvPr>
          <p:cNvGrpSpPr/>
          <p:nvPr/>
        </p:nvGrpSpPr>
        <p:grpSpPr>
          <a:xfrm>
            <a:off x="9719027" y="3968865"/>
            <a:ext cx="1494886" cy="671202"/>
            <a:chOff x="4205677" y="4107136"/>
            <a:chExt cx="1454725" cy="544717"/>
          </a:xfrm>
        </p:grpSpPr>
        <p:sp>
          <p:nvSpPr>
            <p:cNvPr id="145" name="Freeform: Shape 89">
              <a:extLst>
                <a:ext uri="{FF2B5EF4-FFF2-40B4-BE49-F238E27FC236}">
                  <a16:creationId xmlns:a16="http://schemas.microsoft.com/office/drawing/2014/main" id="{E8F221D1-73BB-48F8-9FA3-D284B81CCB4F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90">
              <a:extLst>
                <a:ext uri="{FF2B5EF4-FFF2-40B4-BE49-F238E27FC236}">
                  <a16:creationId xmlns:a16="http://schemas.microsoft.com/office/drawing/2014/main" id="{E2A7F6B0-7E82-407B-A9B5-AD3158D93AC8}"/>
                </a:ext>
              </a:extLst>
            </p:cNvPr>
            <p:cNvSpPr/>
            <p:nvPr/>
          </p:nvSpPr>
          <p:spPr>
            <a:xfrm>
              <a:off x="4205677" y="4107137"/>
              <a:ext cx="1454725" cy="544716"/>
            </a:xfrm>
            <a:prstGeom prst="rect">
              <a:avLst/>
            </a:prstGeom>
            <a:solidFill>
              <a:srgbClr val="FBAE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noProof="1">
                  <a:solidFill>
                    <a:schemeClr val="tx1"/>
                  </a:solidFill>
                </a:rPr>
                <a:t>MOOC </a:t>
              </a:r>
              <a:r>
                <a:rPr lang="he-IL" sz="1400" noProof="1">
                  <a:solidFill>
                    <a:schemeClr val="tx1"/>
                  </a:solidFill>
                </a:rPr>
                <a:t>קורס</a:t>
              </a:r>
            </a:p>
            <a:p>
              <a:pPr algn="ctr"/>
              <a:r>
                <a:rPr lang="he-IL" sz="1400" noProof="1">
                  <a:solidFill>
                    <a:schemeClr val="tx1"/>
                  </a:solidFill>
                </a:rPr>
                <a:t>בלמידה מרחוק</a:t>
              </a:r>
              <a:endParaRPr lang="en-US" sz="1400" noProof="1">
                <a:solidFill>
                  <a:schemeClr val="tx1"/>
                </a:solidFill>
              </a:endParaRPr>
            </a:p>
          </p:txBody>
        </p:sp>
        <p:sp>
          <p:nvSpPr>
            <p:cNvPr id="147" name="Rectangle 91">
              <a:extLst>
                <a:ext uri="{FF2B5EF4-FFF2-40B4-BE49-F238E27FC236}">
                  <a16:creationId xmlns:a16="http://schemas.microsoft.com/office/drawing/2014/main" id="{37AB0090-FEBD-4159-9379-46B7BC3928CC}"/>
                </a:ext>
              </a:extLst>
            </p:cNvPr>
            <p:cNvSpPr/>
            <p:nvPr/>
          </p:nvSpPr>
          <p:spPr>
            <a:xfrm rot="16200000">
              <a:off x="4073059" y="4239754"/>
              <a:ext cx="544715" cy="279479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up 128">
            <a:extLst>
              <a:ext uri="{FF2B5EF4-FFF2-40B4-BE49-F238E27FC236}">
                <a16:creationId xmlns:a16="http://schemas.microsoft.com/office/drawing/2014/main" id="{92348988-245C-4EE4-AD5F-5191D5536D4B}"/>
              </a:ext>
            </a:extLst>
          </p:cNvPr>
          <p:cNvGrpSpPr/>
          <p:nvPr/>
        </p:nvGrpSpPr>
        <p:grpSpPr>
          <a:xfrm rot="20973954">
            <a:off x="2279803" y="5171936"/>
            <a:ext cx="1454725" cy="544717"/>
            <a:chOff x="4205677" y="4107136"/>
            <a:chExt cx="1454725" cy="544717"/>
          </a:xfrm>
        </p:grpSpPr>
        <p:sp>
          <p:nvSpPr>
            <p:cNvPr id="153" name="Freeform: Shape 129">
              <a:extLst>
                <a:ext uri="{FF2B5EF4-FFF2-40B4-BE49-F238E27FC236}">
                  <a16:creationId xmlns:a16="http://schemas.microsoft.com/office/drawing/2014/main" id="{8BFC3E08-A7CC-4671-985C-5F003F7981AF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30">
              <a:extLst>
                <a:ext uri="{FF2B5EF4-FFF2-40B4-BE49-F238E27FC236}">
                  <a16:creationId xmlns:a16="http://schemas.microsoft.com/office/drawing/2014/main" id="{3F9EA6A7-A064-487B-A511-9E4F82050E59}"/>
                </a:ext>
              </a:extLst>
            </p:cNvPr>
            <p:cNvSpPr/>
            <p:nvPr/>
          </p:nvSpPr>
          <p:spPr>
            <a:xfrm>
              <a:off x="4205677" y="4107137"/>
              <a:ext cx="1454725" cy="544716"/>
            </a:xfrm>
            <a:prstGeom prst="rect">
              <a:avLst/>
            </a:prstGeom>
            <a:solidFill>
              <a:srgbClr val="FFD9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1400" noProof="1">
                  <a:solidFill>
                    <a:schemeClr val="tx1"/>
                  </a:solidFill>
                </a:rPr>
                <a:t>מתקני חצר</a:t>
              </a:r>
              <a:endParaRPr lang="en-US" sz="1400" noProof="1">
                <a:solidFill>
                  <a:schemeClr val="tx1"/>
                </a:solidFill>
              </a:endParaRPr>
            </a:p>
          </p:txBody>
        </p:sp>
        <p:sp>
          <p:nvSpPr>
            <p:cNvPr id="155" name="Rectangle 131">
              <a:extLst>
                <a:ext uri="{FF2B5EF4-FFF2-40B4-BE49-F238E27FC236}">
                  <a16:creationId xmlns:a16="http://schemas.microsoft.com/office/drawing/2014/main" id="{A0EC3AB6-209A-46D8-B206-8753F39A5B84}"/>
                </a:ext>
              </a:extLst>
            </p:cNvPr>
            <p:cNvSpPr/>
            <p:nvPr/>
          </p:nvSpPr>
          <p:spPr>
            <a:xfrm rot="16200000">
              <a:off x="4073059" y="4239754"/>
              <a:ext cx="544715" cy="279479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28">
            <a:extLst>
              <a:ext uri="{FF2B5EF4-FFF2-40B4-BE49-F238E27FC236}">
                <a16:creationId xmlns:a16="http://schemas.microsoft.com/office/drawing/2014/main" id="{AEEFCCCD-E830-4F0F-861F-41E6F170079A}"/>
              </a:ext>
            </a:extLst>
          </p:cNvPr>
          <p:cNvGrpSpPr/>
          <p:nvPr/>
        </p:nvGrpSpPr>
        <p:grpSpPr>
          <a:xfrm rot="20973954">
            <a:off x="9770490" y="5285537"/>
            <a:ext cx="1521208" cy="745891"/>
            <a:chOff x="4205677" y="4107136"/>
            <a:chExt cx="1454725" cy="544717"/>
          </a:xfrm>
        </p:grpSpPr>
        <p:sp>
          <p:nvSpPr>
            <p:cNvPr id="157" name="Freeform: Shape 129">
              <a:extLst>
                <a:ext uri="{FF2B5EF4-FFF2-40B4-BE49-F238E27FC236}">
                  <a16:creationId xmlns:a16="http://schemas.microsoft.com/office/drawing/2014/main" id="{CF3D7D74-06FC-4104-8E31-6E6FA35C92F7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30">
              <a:extLst>
                <a:ext uri="{FF2B5EF4-FFF2-40B4-BE49-F238E27FC236}">
                  <a16:creationId xmlns:a16="http://schemas.microsoft.com/office/drawing/2014/main" id="{2316A0AF-5D8F-4340-B36E-C1A565D94052}"/>
                </a:ext>
              </a:extLst>
            </p:cNvPr>
            <p:cNvSpPr/>
            <p:nvPr/>
          </p:nvSpPr>
          <p:spPr>
            <a:xfrm>
              <a:off x="4205677" y="4107137"/>
              <a:ext cx="1454725" cy="544716"/>
            </a:xfrm>
            <a:prstGeom prst="rect">
              <a:avLst/>
            </a:prstGeom>
            <a:solidFill>
              <a:srgbClr val="FFD9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1400" noProof="1">
                  <a:solidFill>
                    <a:schemeClr val="tx1"/>
                  </a:solidFill>
                </a:rPr>
                <a:t>תכניות תיגבור  ומצויינות ברוח הייחודיות</a:t>
              </a:r>
              <a:endParaRPr lang="en-US" sz="1400" noProof="1">
                <a:solidFill>
                  <a:schemeClr val="tx1"/>
                </a:solidFill>
              </a:endParaRPr>
            </a:p>
          </p:txBody>
        </p:sp>
        <p:sp>
          <p:nvSpPr>
            <p:cNvPr id="159" name="Rectangle 131">
              <a:extLst>
                <a:ext uri="{FF2B5EF4-FFF2-40B4-BE49-F238E27FC236}">
                  <a16:creationId xmlns:a16="http://schemas.microsoft.com/office/drawing/2014/main" id="{9D09C83E-E373-4797-9171-6476261129C6}"/>
                </a:ext>
              </a:extLst>
            </p:cNvPr>
            <p:cNvSpPr/>
            <p:nvPr/>
          </p:nvSpPr>
          <p:spPr>
            <a:xfrm rot="16200000">
              <a:off x="4073059" y="4239754"/>
              <a:ext cx="544715" cy="279479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0" name="תמונה 159">
            <a:extLst>
              <a:ext uri="{FF2B5EF4-FFF2-40B4-BE49-F238E27FC236}">
                <a16:creationId xmlns:a16="http://schemas.microsoft.com/office/drawing/2014/main" id="{D067F923-9B0D-40D1-A2C4-48E6E85B0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63" y="5833127"/>
            <a:ext cx="1110691" cy="10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7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12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: Shape 18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BC9F3EA0-13CA-4235-8A57-3CA845212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80" y="2862471"/>
            <a:ext cx="3041803" cy="2907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+mj-lt"/>
              </a:rPr>
              <a:t>יוזמות פדגוגיות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1CE6432-40B7-42F4-B92A-9A5E0EC33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862" y="329609"/>
            <a:ext cx="2530615" cy="2942577"/>
          </a:xfrm>
          <a:prstGeom prst="rect">
            <a:avLst/>
          </a:prstGeom>
        </p:spPr>
      </p:pic>
      <p:pic>
        <p:nvPicPr>
          <p:cNvPr id="4" name="תמונה 3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89782A5-48C5-4686-94E7-45EACEB8C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47" y="3330340"/>
            <a:ext cx="5061230" cy="2986126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6185AD01-9535-4A6F-B4EB-D0E4C0F7D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247" y="329609"/>
            <a:ext cx="2530615" cy="2979709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4DB842E3-6664-4364-BCCE-2BD0884C8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6391" y="5770273"/>
            <a:ext cx="1149103" cy="10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67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179;p35">
            <a:extLst>
              <a:ext uri="{FF2B5EF4-FFF2-40B4-BE49-F238E27FC236}">
                <a16:creationId xmlns:a16="http://schemas.microsoft.com/office/drawing/2014/main" id="{1B645D85-9C5D-4009-9481-22C940C2C23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625045">
            <a:off x="9888086" y="-2356682"/>
            <a:ext cx="4633365" cy="508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60"/>
          <p:cNvPicPr preferRelativeResize="0"/>
          <p:nvPr/>
        </p:nvPicPr>
        <p:blipFill rotWithShape="1">
          <a:blip r:embed="rId4">
            <a:alphaModFix/>
          </a:blip>
          <a:srcRect l="28171" r="31981"/>
          <a:stretch/>
        </p:blipFill>
        <p:spPr>
          <a:xfrm>
            <a:off x="7217752" y="1942510"/>
            <a:ext cx="2535235" cy="194278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98" name="Google Shape;998;p60"/>
          <p:cNvPicPr preferRelativeResize="0"/>
          <p:nvPr/>
        </p:nvPicPr>
        <p:blipFill rotWithShape="1">
          <a:blip r:embed="rId5">
            <a:alphaModFix/>
          </a:blip>
          <a:srcRect l="30415" t="7934" b="21032"/>
          <a:stretch/>
        </p:blipFill>
        <p:spPr>
          <a:xfrm>
            <a:off x="843567" y="4313967"/>
            <a:ext cx="2699776" cy="1912733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99" name="Google Shape;999;p60"/>
          <p:cNvPicPr preferRelativeResize="0"/>
          <p:nvPr/>
        </p:nvPicPr>
        <p:blipFill rotWithShape="1">
          <a:blip r:embed="rId6">
            <a:alphaModFix/>
          </a:blip>
          <a:srcRect l="7123" b="53119"/>
          <a:stretch/>
        </p:blipFill>
        <p:spPr>
          <a:xfrm>
            <a:off x="843567" y="1981200"/>
            <a:ext cx="2699773" cy="1810181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00" name="Google Shape;1000;p60"/>
          <p:cNvPicPr preferRelativeResize="0"/>
          <p:nvPr/>
        </p:nvPicPr>
        <p:blipFill rotWithShape="1">
          <a:blip r:embed="rId7">
            <a:alphaModFix/>
          </a:blip>
          <a:srcRect l="26543" r="38069"/>
          <a:stretch/>
        </p:blipFill>
        <p:spPr>
          <a:xfrm>
            <a:off x="4002643" y="1981201"/>
            <a:ext cx="2699773" cy="424550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3" name="Google Shape;1023;p60"/>
          <p:cNvPicPr preferRelativeResize="0"/>
          <p:nvPr/>
        </p:nvPicPr>
        <p:blipFill rotWithShape="1">
          <a:blip r:embed="rId8">
            <a:alphaModFix/>
          </a:blip>
          <a:srcRect l="32006" t="19826" r="52023" b="9790"/>
          <a:stretch/>
        </p:blipFill>
        <p:spPr>
          <a:xfrm rot="5400000">
            <a:off x="11072650" y="4976648"/>
            <a:ext cx="921233" cy="3045269"/>
          </a:xfrm>
          <a:prstGeom prst="rect">
            <a:avLst/>
          </a:prstGeom>
          <a:noFill/>
          <a:ln>
            <a:noFill/>
          </a:ln>
        </p:spPr>
      </p:pic>
      <p:sp>
        <p:nvSpPr>
          <p:cNvPr id="1024" name="Google Shape;1024;p60">
            <a:hlinkClick r:id="" action="ppaction://hlinkshowjump?jump=nextslide"/>
          </p:cNvPr>
          <p:cNvSpPr/>
          <p:nvPr/>
        </p:nvSpPr>
        <p:spPr>
          <a:xfrm rot="-5400000">
            <a:off x="11461881" y="6357615"/>
            <a:ext cx="291396" cy="356316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25" name="Google Shape;1025;p60">
            <a:hlinkClick r:id="" action="ppaction://hlinkshowjump?jump=previousslide"/>
          </p:cNvPr>
          <p:cNvSpPr/>
          <p:nvPr/>
        </p:nvSpPr>
        <p:spPr>
          <a:xfrm rot="5400000">
            <a:off x="10631581" y="6357611"/>
            <a:ext cx="291396" cy="356316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44" name="Google Shape;998;p60">
            <a:extLst>
              <a:ext uri="{FF2B5EF4-FFF2-40B4-BE49-F238E27FC236}">
                <a16:creationId xmlns:a16="http://schemas.microsoft.com/office/drawing/2014/main" id="{3D4F812A-8EAA-4609-AFF0-E8D4E24C3AE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30415" t="7934" b="21032"/>
          <a:stretch/>
        </p:blipFill>
        <p:spPr>
          <a:xfrm>
            <a:off x="7119876" y="4313967"/>
            <a:ext cx="2699776" cy="1912733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5" name="Google Shape;1004;p60">
            <a:extLst>
              <a:ext uri="{FF2B5EF4-FFF2-40B4-BE49-F238E27FC236}">
                <a16:creationId xmlns:a16="http://schemas.microsoft.com/office/drawing/2014/main" id="{BB3B4824-C5DB-4B0B-85E9-D9BC78E160E2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54791" y="3951967"/>
            <a:ext cx="711507" cy="7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235;p38">
            <a:extLst>
              <a:ext uri="{FF2B5EF4-FFF2-40B4-BE49-F238E27FC236}">
                <a16:creationId xmlns:a16="http://schemas.microsoft.com/office/drawing/2014/main" id="{8BD4A5E7-82A3-4459-B684-7E23F47918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1781" y="411324"/>
            <a:ext cx="9356800" cy="76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he-IL" dirty="0">
                <a:latin typeface="Arial Nova" panose="020B0604020202020204" pitchFamily="34" charset="0"/>
                <a:cs typeface="BN Anna Bold" pitchFamily="2" charset="-79"/>
              </a:rPr>
              <a:t>הטמעת הייחודיות הבית ספרית </a:t>
            </a:r>
            <a:endParaRPr dirty="0">
              <a:latin typeface="Arial Nova" panose="020B0604020202020204" pitchFamily="34" charset="0"/>
              <a:cs typeface="BN Anna Bold" pitchFamily="2" charset="-79"/>
            </a:endParaRPr>
          </a:p>
        </p:txBody>
      </p:sp>
      <p:sp>
        <p:nvSpPr>
          <p:cNvPr id="51" name="Google Shape;235;p38">
            <a:extLst>
              <a:ext uri="{FF2B5EF4-FFF2-40B4-BE49-F238E27FC236}">
                <a16:creationId xmlns:a16="http://schemas.microsoft.com/office/drawing/2014/main" id="{CC5F1218-AEAF-4D4C-A54B-F8D18677E3DC}"/>
              </a:ext>
            </a:extLst>
          </p:cNvPr>
          <p:cNvSpPr txBox="1">
            <a:spLocks/>
          </p:cNvSpPr>
          <p:nvPr/>
        </p:nvSpPr>
        <p:spPr>
          <a:xfrm rot="1240800">
            <a:off x="8962874" y="310602"/>
            <a:ext cx="4120545" cy="137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tects Daughter"/>
              <a:buNone/>
              <a:defRPr sz="24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r>
              <a:rPr lang="he-IL" dirty="0">
                <a:latin typeface="Arial Nova" panose="020B0604020202020204" pitchFamily="34" charset="0"/>
                <a:cs typeface="BN Anna Bold" pitchFamily="2" charset="-79"/>
              </a:rPr>
              <a:t>להתאמן, </a:t>
            </a:r>
          </a:p>
          <a:p>
            <a:r>
              <a:rPr lang="he-IL" dirty="0">
                <a:latin typeface="Arial Nova" panose="020B0604020202020204" pitchFamily="34" charset="0"/>
                <a:cs typeface="BN Anna Bold" pitchFamily="2" charset="-79"/>
              </a:rPr>
              <a:t>להתמיד</a:t>
            </a:r>
          </a:p>
          <a:p>
            <a:r>
              <a:rPr lang="he-IL" dirty="0">
                <a:latin typeface="Arial Nova" panose="020B0604020202020204" pitchFamily="34" charset="0"/>
                <a:cs typeface="BN Anna Bold" pitchFamily="2" charset="-79"/>
              </a:rPr>
              <a:t>ולהגשים חלומות</a:t>
            </a:r>
          </a:p>
        </p:txBody>
      </p:sp>
      <p:pic>
        <p:nvPicPr>
          <p:cNvPr id="25" name="Google Shape;892;p57">
            <a:extLst>
              <a:ext uri="{FF2B5EF4-FFF2-40B4-BE49-F238E27FC236}">
                <a16:creationId xmlns:a16="http://schemas.microsoft.com/office/drawing/2014/main" id="{AE3F2D46-6A64-476A-8B61-D3B54770B8C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52536"/>
          <a:stretch/>
        </p:blipFill>
        <p:spPr>
          <a:xfrm rot="20659326">
            <a:off x="333466" y="208965"/>
            <a:ext cx="1477485" cy="1168316"/>
          </a:xfrm>
          <a:prstGeom prst="rect">
            <a:avLst/>
          </a:prstGeom>
          <a:noFill/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882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14A36B83-21DF-4D43-BEAE-D493DA802F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680192">
            <a:off x="216625" y="120456"/>
            <a:ext cx="1639241" cy="1271321"/>
          </a:xfrm>
          <a:prstGeom prst="rect">
            <a:avLst/>
          </a:prstGeom>
        </p:spPr>
      </p:pic>
      <p:pic>
        <p:nvPicPr>
          <p:cNvPr id="27" name="Google Shape;1004;p60">
            <a:extLst>
              <a:ext uri="{FF2B5EF4-FFF2-40B4-BE49-F238E27FC236}">
                <a16:creationId xmlns:a16="http://schemas.microsoft.com/office/drawing/2014/main" id="{8F17C84E-8C80-42B9-A2DF-D08CCF46D540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29657" y="-30019"/>
            <a:ext cx="816459" cy="92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F910F939-6F28-46BA-97D1-373E99F233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7536" y="1988571"/>
            <a:ext cx="2697100" cy="1792888"/>
          </a:xfrm>
          <a:prstGeom prst="rect">
            <a:avLst/>
          </a:prstGeom>
        </p:spPr>
      </p:pic>
      <p:pic>
        <p:nvPicPr>
          <p:cNvPr id="1001" name="Google Shape;1001;p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19964" y="1705245"/>
            <a:ext cx="711507" cy="7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תמונה 28" descr="תמונה שמכילה טקסט, קומה, מקורה, חדר&#10;&#10;התיאור נוצר באופן אוטומטי">
            <a:extLst>
              <a:ext uri="{FF2B5EF4-FFF2-40B4-BE49-F238E27FC236}">
                <a16:creationId xmlns:a16="http://schemas.microsoft.com/office/drawing/2014/main" id="{490779CA-F2B4-4DA9-AE8A-08133696C0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536" y="4353522"/>
            <a:ext cx="2697100" cy="1873178"/>
          </a:xfrm>
          <a:prstGeom prst="rect">
            <a:avLst/>
          </a:prstGeom>
        </p:spPr>
      </p:pic>
      <p:pic>
        <p:nvPicPr>
          <p:cNvPr id="1002" name="Google Shape;1002;p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59412" y="4067336"/>
            <a:ext cx="711507" cy="7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תמונה 29">
            <a:extLst>
              <a:ext uri="{FF2B5EF4-FFF2-40B4-BE49-F238E27FC236}">
                <a16:creationId xmlns:a16="http://schemas.microsoft.com/office/drawing/2014/main" id="{9A26AF08-B305-4DB8-A674-D39E6910EA5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82403" y="1981200"/>
            <a:ext cx="2708363" cy="4286920"/>
          </a:xfrm>
          <a:prstGeom prst="rect">
            <a:avLst/>
          </a:prstGeom>
        </p:spPr>
      </p:pic>
      <p:pic>
        <p:nvPicPr>
          <p:cNvPr id="1003" name="Google Shape;1003;p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91703" y="1705245"/>
            <a:ext cx="711507" cy="7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F313EC2F-7BB5-4EAA-A276-4BDAB564E0C7}"/>
              </a:ext>
            </a:extLst>
          </p:cNvPr>
          <p:cNvSpPr txBox="1">
            <a:spLocks/>
          </p:cNvSpPr>
          <p:nvPr/>
        </p:nvSpPr>
        <p:spPr>
          <a:xfrm>
            <a:off x="25849" y="6245393"/>
            <a:ext cx="12282734" cy="872033"/>
          </a:xfrm>
          <a:prstGeom prst="rect">
            <a:avLst/>
          </a:prstGeom>
          <a:solidFill>
            <a:srgbClr val="EFEDEE"/>
          </a:solidFill>
        </p:spPr>
        <p:txBody>
          <a:bodyPr rIns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>
                <a:solidFill>
                  <a:schemeClr val="tx1"/>
                </a:solidFill>
                <a:latin typeface="Helvetica" panose="020B0500000000000000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he-IL" sz="2800" dirty="0">
                <a:cs typeface="+mn-cs"/>
              </a:rPr>
              <a:t>   ייחודיות בית ספרית- חלום שהתגשם</a:t>
            </a:r>
          </a:p>
        </p:txBody>
      </p:sp>
      <p:pic>
        <p:nvPicPr>
          <p:cNvPr id="32" name="תמונה 31">
            <a:extLst>
              <a:ext uri="{FF2B5EF4-FFF2-40B4-BE49-F238E27FC236}">
                <a16:creationId xmlns:a16="http://schemas.microsoft.com/office/drawing/2014/main" id="{5FB1FE93-679F-48DE-9477-750552075F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7752" y="2004040"/>
            <a:ext cx="2502744" cy="1881250"/>
          </a:xfrm>
          <a:prstGeom prst="rect">
            <a:avLst/>
          </a:prstGeom>
        </p:spPr>
      </p:pic>
      <p:pic>
        <p:nvPicPr>
          <p:cNvPr id="1004" name="Google Shape;1004;p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153739" y="1580507"/>
            <a:ext cx="711507" cy="7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תמונה 33">
            <a:extLst>
              <a:ext uri="{FF2B5EF4-FFF2-40B4-BE49-F238E27FC236}">
                <a16:creationId xmlns:a16="http://schemas.microsoft.com/office/drawing/2014/main" id="{048C0964-114F-40CD-835D-EB35D7803AA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26738" y="4348717"/>
            <a:ext cx="2699776" cy="18779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 Dark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TEMPLATE-PGO(16_9)</Template>
  <TotalTime>9921</TotalTime>
  <Words>266</Words>
  <Application>Microsoft Office PowerPoint</Application>
  <PresentationFormat>מסך רחב</PresentationFormat>
  <Paragraphs>80</Paragraphs>
  <Slides>5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5</vt:i4>
      </vt:variant>
    </vt:vector>
  </HeadingPairs>
  <TitlesOfParts>
    <vt:vector size="17" baseType="lpstr">
      <vt:lpstr>Architects Daughter</vt:lpstr>
      <vt:lpstr>Arial</vt:lpstr>
      <vt:lpstr>Arial Nova</vt:lpstr>
      <vt:lpstr>Calibri</vt:lpstr>
      <vt:lpstr>Calibri Light</vt:lpstr>
      <vt:lpstr>Freestyle Script</vt:lpstr>
      <vt:lpstr>Gveret Levin AlefAlefAlef</vt:lpstr>
      <vt:lpstr>Helvetica</vt:lpstr>
      <vt:lpstr>Open Sans</vt:lpstr>
      <vt:lpstr>Template PresentationGO</vt:lpstr>
      <vt:lpstr>Template PresentationGO Dark</vt:lpstr>
      <vt:lpstr>Custom Design</vt:lpstr>
      <vt:lpstr>לפני שנצא לדרך...</vt:lpstr>
      <vt:lpstr>   ייחודיות בית ספרית- חלום שהתגשם</vt:lpstr>
      <vt:lpstr>מצגת של PowerPoint‏</vt:lpstr>
      <vt:lpstr>יוזמות פדגוגיות</vt:lpstr>
      <vt:lpstr>הטמעת הייחודיות הבית ספרית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Curves</dc:title>
  <dc:creator>PresentationGO.com</dc:creator>
  <dc:description>© Copyright PresentationGO.com</dc:description>
  <cp:lastModifiedBy>Lilach Krakovsky</cp:lastModifiedBy>
  <cp:revision>62</cp:revision>
  <dcterms:created xsi:type="dcterms:W3CDTF">2014-11-26T05:14:11Z</dcterms:created>
  <dcterms:modified xsi:type="dcterms:W3CDTF">2021-03-15T11:21:54Z</dcterms:modified>
  <cp:category>Graphics &amp; Metaphors</cp:category>
</cp:coreProperties>
</file>