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55" r:id="rId2"/>
    <p:sldId id="351" r:id="rId3"/>
    <p:sldId id="353" r:id="rId4"/>
    <p:sldId id="352" r:id="rId5"/>
    <p:sldId id="350" r:id="rId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33CCCC"/>
    <a:srgbClr val="FFCC66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סגנון ביניים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5BA498-2967-4E2B-B181-1EEE0970B527}" type="doc">
      <dgm:prSet loTypeId="urn:microsoft.com/office/officeart/2005/8/layout/hierarchy4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he-IL"/>
        </a:p>
      </dgm:t>
    </dgm:pt>
    <dgm:pt modelId="{F7546611-BF2D-48FB-9CDE-953B8EA33A28}">
      <dgm:prSet phldrT="[טקסט]"/>
      <dgm:spPr/>
      <dgm:t>
        <a:bodyPr/>
        <a:lstStyle/>
        <a:p>
          <a:pPr rtl="1"/>
          <a:r>
            <a:rPr lang="he-IL" dirty="0"/>
            <a:t>חוסר אמון בין ההורים לרשות</a:t>
          </a:r>
        </a:p>
      </dgm:t>
    </dgm:pt>
    <dgm:pt modelId="{8AC7309F-2699-43CD-9229-A44E12BB00CF}" type="parTrans" cxnId="{1F347F2C-7727-405E-8ACD-5202057693B2}">
      <dgm:prSet/>
      <dgm:spPr/>
      <dgm:t>
        <a:bodyPr/>
        <a:lstStyle/>
        <a:p>
          <a:pPr rtl="1"/>
          <a:endParaRPr lang="he-IL"/>
        </a:p>
      </dgm:t>
    </dgm:pt>
    <dgm:pt modelId="{13CEE33D-AE43-40A0-BCC9-03C8A42F929E}" type="sibTrans" cxnId="{1F347F2C-7727-405E-8ACD-5202057693B2}">
      <dgm:prSet/>
      <dgm:spPr/>
      <dgm:t>
        <a:bodyPr/>
        <a:lstStyle/>
        <a:p>
          <a:pPr rtl="1"/>
          <a:endParaRPr lang="he-IL"/>
        </a:p>
      </dgm:t>
    </dgm:pt>
    <dgm:pt modelId="{30A5BE71-1862-4986-B053-DA82466B7713}">
      <dgm:prSet phldrT="[טקסט]"/>
      <dgm:spPr/>
      <dgm:t>
        <a:bodyPr/>
        <a:lstStyle/>
        <a:p>
          <a:pPr rtl="1"/>
          <a:r>
            <a:rPr lang="he-IL" dirty="0"/>
            <a:t>התחלה של גידול דמוגרפי משמעותי</a:t>
          </a:r>
        </a:p>
      </dgm:t>
    </dgm:pt>
    <dgm:pt modelId="{CB50D7F3-2C33-4B1E-8791-10633151D5E9}" type="parTrans" cxnId="{D926A508-E1E8-468B-88E0-07A82A635ECE}">
      <dgm:prSet/>
      <dgm:spPr/>
      <dgm:t>
        <a:bodyPr/>
        <a:lstStyle/>
        <a:p>
          <a:pPr rtl="1"/>
          <a:endParaRPr lang="he-IL"/>
        </a:p>
      </dgm:t>
    </dgm:pt>
    <dgm:pt modelId="{34E04D0B-4B79-499D-AFE1-389F28CE8CE9}" type="sibTrans" cxnId="{D926A508-E1E8-468B-88E0-07A82A635ECE}">
      <dgm:prSet/>
      <dgm:spPr/>
      <dgm:t>
        <a:bodyPr/>
        <a:lstStyle/>
        <a:p>
          <a:pPr rtl="1"/>
          <a:endParaRPr lang="he-IL"/>
        </a:p>
      </dgm:t>
    </dgm:pt>
    <dgm:pt modelId="{7144403E-A200-4E04-94B6-FCA210C9C776}">
      <dgm:prSet phldrT="[טקסט]"/>
      <dgm:spPr/>
      <dgm:t>
        <a:bodyPr/>
        <a:lstStyle/>
        <a:p>
          <a:pPr rtl="1"/>
          <a:r>
            <a:rPr lang="he-IL" dirty="0"/>
            <a:t>היעדר שקיפות</a:t>
          </a:r>
        </a:p>
      </dgm:t>
    </dgm:pt>
    <dgm:pt modelId="{D9516550-A758-491E-ADE4-0FFCD07BFC66}" type="parTrans" cxnId="{E970F670-5DC5-4EB6-8FCA-377DB1A91762}">
      <dgm:prSet/>
      <dgm:spPr/>
      <dgm:t>
        <a:bodyPr/>
        <a:lstStyle/>
        <a:p>
          <a:pPr rtl="1"/>
          <a:endParaRPr lang="he-IL"/>
        </a:p>
      </dgm:t>
    </dgm:pt>
    <dgm:pt modelId="{3B10F6F3-ED01-4AD5-BFF7-9B79B276D6E6}" type="sibTrans" cxnId="{E970F670-5DC5-4EB6-8FCA-377DB1A91762}">
      <dgm:prSet/>
      <dgm:spPr/>
      <dgm:t>
        <a:bodyPr/>
        <a:lstStyle/>
        <a:p>
          <a:pPr rtl="1"/>
          <a:endParaRPr lang="he-IL"/>
        </a:p>
      </dgm:t>
    </dgm:pt>
    <dgm:pt modelId="{06F51607-1EF9-4259-BBC2-E0B43A2A7C00}">
      <dgm:prSet phldrT="[טקסט]"/>
      <dgm:spPr/>
      <dgm:t>
        <a:bodyPr/>
        <a:lstStyle/>
        <a:p>
          <a:pPr rtl="1"/>
          <a:r>
            <a:rPr lang="he-IL" dirty="0"/>
            <a:t>חשדנות מכניסה של תכנית חדשה</a:t>
          </a:r>
        </a:p>
      </dgm:t>
    </dgm:pt>
    <dgm:pt modelId="{44252226-5823-46B5-AA7C-09AFB83DD7F7}" type="parTrans" cxnId="{4A7FCE3E-F757-4ECE-8868-DCD3C96E12DE}">
      <dgm:prSet/>
      <dgm:spPr/>
      <dgm:t>
        <a:bodyPr/>
        <a:lstStyle/>
        <a:p>
          <a:pPr rtl="1"/>
          <a:endParaRPr lang="he-IL"/>
        </a:p>
      </dgm:t>
    </dgm:pt>
    <dgm:pt modelId="{002F9A38-34A3-423B-9F37-C0BE733819A4}" type="sibTrans" cxnId="{4A7FCE3E-F757-4ECE-8868-DCD3C96E12DE}">
      <dgm:prSet/>
      <dgm:spPr/>
      <dgm:t>
        <a:bodyPr/>
        <a:lstStyle/>
        <a:p>
          <a:pPr rtl="1"/>
          <a:endParaRPr lang="he-IL"/>
        </a:p>
      </dgm:t>
    </dgm:pt>
    <dgm:pt modelId="{9CD6B4C3-11F9-4F75-AAFB-39886AEB8656}">
      <dgm:prSet phldrT="[טקסט]"/>
      <dgm:spPr/>
      <dgm:t>
        <a:bodyPr/>
        <a:lstStyle/>
        <a:p>
          <a:pPr rtl="1"/>
          <a:r>
            <a:rPr lang="he-IL" dirty="0"/>
            <a:t>שינוי בהנהגה החינוכית</a:t>
          </a:r>
        </a:p>
      </dgm:t>
    </dgm:pt>
    <dgm:pt modelId="{CF95AE84-0E13-4D85-9C2C-99DE1756B3B1}" type="parTrans" cxnId="{D193316E-FE6E-4212-9D02-C726F10EB52B}">
      <dgm:prSet/>
      <dgm:spPr/>
      <dgm:t>
        <a:bodyPr/>
        <a:lstStyle/>
        <a:p>
          <a:pPr rtl="1"/>
          <a:endParaRPr lang="he-IL"/>
        </a:p>
      </dgm:t>
    </dgm:pt>
    <dgm:pt modelId="{4CC9B2F5-4C2C-4324-A6C0-8C0C0F75F2C7}" type="sibTrans" cxnId="{D193316E-FE6E-4212-9D02-C726F10EB52B}">
      <dgm:prSet/>
      <dgm:spPr/>
      <dgm:t>
        <a:bodyPr/>
        <a:lstStyle/>
        <a:p>
          <a:pPr rtl="1"/>
          <a:endParaRPr lang="he-IL"/>
        </a:p>
      </dgm:t>
    </dgm:pt>
    <dgm:pt modelId="{CADC5B2F-CFCA-439A-951A-2215E549FB5E}">
      <dgm:prSet phldrT="[טקסט]"/>
      <dgm:spPr/>
      <dgm:t>
        <a:bodyPr/>
        <a:lstStyle/>
        <a:p>
          <a:pPr rtl="1"/>
          <a:r>
            <a:rPr lang="he-IL" dirty="0"/>
            <a:t>דיפרנציאליות ותחרות בין בתי הספר</a:t>
          </a:r>
        </a:p>
      </dgm:t>
    </dgm:pt>
    <dgm:pt modelId="{BB48C82E-A5D7-4A58-99C7-4E945D72A0AF}" type="parTrans" cxnId="{546DCD94-FB70-4176-B39D-0F36CBB0E355}">
      <dgm:prSet/>
      <dgm:spPr/>
      <dgm:t>
        <a:bodyPr/>
        <a:lstStyle/>
        <a:p>
          <a:pPr rtl="1"/>
          <a:endParaRPr lang="he-IL"/>
        </a:p>
      </dgm:t>
    </dgm:pt>
    <dgm:pt modelId="{C06CC3CC-B624-42EF-A284-7159CB806F1A}" type="sibTrans" cxnId="{546DCD94-FB70-4176-B39D-0F36CBB0E355}">
      <dgm:prSet/>
      <dgm:spPr/>
      <dgm:t>
        <a:bodyPr/>
        <a:lstStyle/>
        <a:p>
          <a:pPr rtl="1"/>
          <a:endParaRPr lang="he-IL"/>
        </a:p>
      </dgm:t>
    </dgm:pt>
    <dgm:pt modelId="{64D69074-1D83-43CB-BD86-3434CEAD0B5B}" type="pres">
      <dgm:prSet presAssocID="{875BA498-2967-4E2B-B181-1EEE0970B52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F92E8AD-08EE-4E70-BE18-55CF7A8A2186}" type="pres">
      <dgm:prSet presAssocID="{F7546611-BF2D-48FB-9CDE-953B8EA33A28}" presName="vertOne" presStyleCnt="0"/>
      <dgm:spPr/>
    </dgm:pt>
    <dgm:pt modelId="{F50B0FE0-F6A7-4E79-B530-E416A39A30B8}" type="pres">
      <dgm:prSet presAssocID="{F7546611-BF2D-48FB-9CDE-953B8EA33A28}" presName="txOne" presStyleLbl="node0" presStyleIdx="0" presStyleCnt="1">
        <dgm:presLayoutVars>
          <dgm:chPref val="3"/>
        </dgm:presLayoutVars>
      </dgm:prSet>
      <dgm:spPr/>
    </dgm:pt>
    <dgm:pt modelId="{509674D0-AD3D-4221-B3F2-AF2C93A90E88}" type="pres">
      <dgm:prSet presAssocID="{F7546611-BF2D-48FB-9CDE-953B8EA33A28}" presName="parTransOne" presStyleCnt="0"/>
      <dgm:spPr/>
    </dgm:pt>
    <dgm:pt modelId="{AF198918-A8A5-4D88-90C0-031908DA6512}" type="pres">
      <dgm:prSet presAssocID="{F7546611-BF2D-48FB-9CDE-953B8EA33A28}" presName="horzOne" presStyleCnt="0"/>
      <dgm:spPr/>
    </dgm:pt>
    <dgm:pt modelId="{4B55DE34-8152-4F9B-A9AF-AD4FB6F0A348}" type="pres">
      <dgm:prSet presAssocID="{30A5BE71-1862-4986-B053-DA82466B7713}" presName="vertTwo" presStyleCnt="0"/>
      <dgm:spPr/>
    </dgm:pt>
    <dgm:pt modelId="{083C9F2E-AAA5-4BE8-80EE-B9B954B1C391}" type="pres">
      <dgm:prSet presAssocID="{30A5BE71-1862-4986-B053-DA82466B7713}" presName="txTwo" presStyleLbl="node2" presStyleIdx="0" presStyleCnt="2">
        <dgm:presLayoutVars>
          <dgm:chPref val="3"/>
        </dgm:presLayoutVars>
      </dgm:prSet>
      <dgm:spPr/>
    </dgm:pt>
    <dgm:pt modelId="{9066E30D-B3A3-4F0D-99D4-B68920764963}" type="pres">
      <dgm:prSet presAssocID="{30A5BE71-1862-4986-B053-DA82466B7713}" presName="parTransTwo" presStyleCnt="0"/>
      <dgm:spPr/>
    </dgm:pt>
    <dgm:pt modelId="{B8DB273C-A006-4948-A627-5781E7160704}" type="pres">
      <dgm:prSet presAssocID="{30A5BE71-1862-4986-B053-DA82466B7713}" presName="horzTwo" presStyleCnt="0"/>
      <dgm:spPr/>
    </dgm:pt>
    <dgm:pt modelId="{2FD10C9D-6A51-4F08-BD80-952A01F4614F}" type="pres">
      <dgm:prSet presAssocID="{7144403E-A200-4E04-94B6-FCA210C9C776}" presName="vertThree" presStyleCnt="0"/>
      <dgm:spPr/>
    </dgm:pt>
    <dgm:pt modelId="{EDB22562-30B6-4900-B3FC-9693BF54565F}" type="pres">
      <dgm:prSet presAssocID="{7144403E-A200-4E04-94B6-FCA210C9C776}" presName="txThree" presStyleLbl="node3" presStyleIdx="0" presStyleCnt="3">
        <dgm:presLayoutVars>
          <dgm:chPref val="3"/>
        </dgm:presLayoutVars>
      </dgm:prSet>
      <dgm:spPr/>
    </dgm:pt>
    <dgm:pt modelId="{542785A5-B9AB-472D-9D37-9ED69E4FA83C}" type="pres">
      <dgm:prSet presAssocID="{7144403E-A200-4E04-94B6-FCA210C9C776}" presName="horzThree" presStyleCnt="0"/>
      <dgm:spPr/>
    </dgm:pt>
    <dgm:pt modelId="{B10375B5-1F06-48AA-822D-420DE19FA417}" type="pres">
      <dgm:prSet presAssocID="{3B10F6F3-ED01-4AD5-BFF7-9B79B276D6E6}" presName="sibSpaceThree" presStyleCnt="0"/>
      <dgm:spPr/>
    </dgm:pt>
    <dgm:pt modelId="{AD8464A4-D010-4066-B2B0-69119BFC0B31}" type="pres">
      <dgm:prSet presAssocID="{06F51607-1EF9-4259-BBC2-E0B43A2A7C00}" presName="vertThree" presStyleCnt="0"/>
      <dgm:spPr/>
    </dgm:pt>
    <dgm:pt modelId="{F8DB3061-45E2-4374-B31C-E964A9D08CC2}" type="pres">
      <dgm:prSet presAssocID="{06F51607-1EF9-4259-BBC2-E0B43A2A7C00}" presName="txThree" presStyleLbl="node3" presStyleIdx="1" presStyleCnt="3">
        <dgm:presLayoutVars>
          <dgm:chPref val="3"/>
        </dgm:presLayoutVars>
      </dgm:prSet>
      <dgm:spPr/>
    </dgm:pt>
    <dgm:pt modelId="{330F97DD-8282-41A8-B5F6-F8A2FA96FBB8}" type="pres">
      <dgm:prSet presAssocID="{06F51607-1EF9-4259-BBC2-E0B43A2A7C00}" presName="horzThree" presStyleCnt="0"/>
      <dgm:spPr/>
    </dgm:pt>
    <dgm:pt modelId="{B52DAFF5-19E6-4CC2-9B3A-D7C4C93FF15E}" type="pres">
      <dgm:prSet presAssocID="{34E04D0B-4B79-499D-AFE1-389F28CE8CE9}" presName="sibSpaceTwo" presStyleCnt="0"/>
      <dgm:spPr/>
    </dgm:pt>
    <dgm:pt modelId="{49B52EC4-AB14-47DF-A119-09B63A71DB58}" type="pres">
      <dgm:prSet presAssocID="{9CD6B4C3-11F9-4F75-AAFB-39886AEB8656}" presName="vertTwo" presStyleCnt="0"/>
      <dgm:spPr/>
    </dgm:pt>
    <dgm:pt modelId="{DAAB19D5-ED05-40EB-AA7A-356CED9A8344}" type="pres">
      <dgm:prSet presAssocID="{9CD6B4C3-11F9-4F75-AAFB-39886AEB8656}" presName="txTwo" presStyleLbl="node2" presStyleIdx="1" presStyleCnt="2">
        <dgm:presLayoutVars>
          <dgm:chPref val="3"/>
        </dgm:presLayoutVars>
      </dgm:prSet>
      <dgm:spPr/>
    </dgm:pt>
    <dgm:pt modelId="{BACE7C15-DBB1-402B-B845-D86F6B12A875}" type="pres">
      <dgm:prSet presAssocID="{9CD6B4C3-11F9-4F75-AAFB-39886AEB8656}" presName="parTransTwo" presStyleCnt="0"/>
      <dgm:spPr/>
    </dgm:pt>
    <dgm:pt modelId="{D05AECAA-6FC6-4BE6-9ACC-CB483D7D50F6}" type="pres">
      <dgm:prSet presAssocID="{9CD6B4C3-11F9-4F75-AAFB-39886AEB8656}" presName="horzTwo" presStyleCnt="0"/>
      <dgm:spPr/>
    </dgm:pt>
    <dgm:pt modelId="{FB7760A3-A478-4EA3-98E7-D1EDE752F1EF}" type="pres">
      <dgm:prSet presAssocID="{CADC5B2F-CFCA-439A-951A-2215E549FB5E}" presName="vertThree" presStyleCnt="0"/>
      <dgm:spPr/>
    </dgm:pt>
    <dgm:pt modelId="{4FAC69A4-6702-4E57-8AEB-BA0438AD8FBD}" type="pres">
      <dgm:prSet presAssocID="{CADC5B2F-CFCA-439A-951A-2215E549FB5E}" presName="txThree" presStyleLbl="node3" presStyleIdx="2" presStyleCnt="3">
        <dgm:presLayoutVars>
          <dgm:chPref val="3"/>
        </dgm:presLayoutVars>
      </dgm:prSet>
      <dgm:spPr/>
    </dgm:pt>
    <dgm:pt modelId="{FD29704E-5166-4F7B-BB59-1765AA3ABAC0}" type="pres">
      <dgm:prSet presAssocID="{CADC5B2F-CFCA-439A-951A-2215E549FB5E}" presName="horzThree" presStyleCnt="0"/>
      <dgm:spPr/>
    </dgm:pt>
  </dgm:ptLst>
  <dgm:cxnLst>
    <dgm:cxn modelId="{539E3208-E9C0-4BEE-8A51-40A27CCEB3FD}" type="presOf" srcId="{30A5BE71-1862-4986-B053-DA82466B7713}" destId="{083C9F2E-AAA5-4BE8-80EE-B9B954B1C391}" srcOrd="0" destOrd="0" presId="urn:microsoft.com/office/officeart/2005/8/layout/hierarchy4"/>
    <dgm:cxn modelId="{D926A508-E1E8-468B-88E0-07A82A635ECE}" srcId="{F7546611-BF2D-48FB-9CDE-953B8EA33A28}" destId="{30A5BE71-1862-4986-B053-DA82466B7713}" srcOrd="0" destOrd="0" parTransId="{CB50D7F3-2C33-4B1E-8791-10633151D5E9}" sibTransId="{34E04D0B-4B79-499D-AFE1-389F28CE8CE9}"/>
    <dgm:cxn modelId="{75B70D28-3D34-4614-8155-F8C8C9CFB4F1}" type="presOf" srcId="{CADC5B2F-CFCA-439A-951A-2215E549FB5E}" destId="{4FAC69A4-6702-4E57-8AEB-BA0438AD8FBD}" srcOrd="0" destOrd="0" presId="urn:microsoft.com/office/officeart/2005/8/layout/hierarchy4"/>
    <dgm:cxn modelId="{1F347F2C-7727-405E-8ACD-5202057693B2}" srcId="{875BA498-2967-4E2B-B181-1EEE0970B527}" destId="{F7546611-BF2D-48FB-9CDE-953B8EA33A28}" srcOrd="0" destOrd="0" parTransId="{8AC7309F-2699-43CD-9229-A44E12BB00CF}" sibTransId="{13CEE33D-AE43-40A0-BCC9-03C8A42F929E}"/>
    <dgm:cxn modelId="{8B7D5E38-DC31-49B8-930E-045E41236F50}" type="presOf" srcId="{06F51607-1EF9-4259-BBC2-E0B43A2A7C00}" destId="{F8DB3061-45E2-4374-B31C-E964A9D08CC2}" srcOrd="0" destOrd="0" presId="urn:microsoft.com/office/officeart/2005/8/layout/hierarchy4"/>
    <dgm:cxn modelId="{4A7FCE3E-F757-4ECE-8868-DCD3C96E12DE}" srcId="{30A5BE71-1862-4986-B053-DA82466B7713}" destId="{06F51607-1EF9-4259-BBC2-E0B43A2A7C00}" srcOrd="1" destOrd="0" parTransId="{44252226-5823-46B5-AA7C-09AFB83DD7F7}" sibTransId="{002F9A38-34A3-423B-9F37-C0BE733819A4}"/>
    <dgm:cxn modelId="{FB329C5E-3CA2-457B-9966-C3E51A8CD864}" type="presOf" srcId="{875BA498-2967-4E2B-B181-1EEE0970B527}" destId="{64D69074-1D83-43CB-BD86-3434CEAD0B5B}" srcOrd="0" destOrd="0" presId="urn:microsoft.com/office/officeart/2005/8/layout/hierarchy4"/>
    <dgm:cxn modelId="{D193316E-FE6E-4212-9D02-C726F10EB52B}" srcId="{F7546611-BF2D-48FB-9CDE-953B8EA33A28}" destId="{9CD6B4C3-11F9-4F75-AAFB-39886AEB8656}" srcOrd="1" destOrd="0" parTransId="{CF95AE84-0E13-4D85-9C2C-99DE1756B3B1}" sibTransId="{4CC9B2F5-4C2C-4324-A6C0-8C0C0F75F2C7}"/>
    <dgm:cxn modelId="{E970F670-5DC5-4EB6-8FCA-377DB1A91762}" srcId="{30A5BE71-1862-4986-B053-DA82466B7713}" destId="{7144403E-A200-4E04-94B6-FCA210C9C776}" srcOrd="0" destOrd="0" parTransId="{D9516550-A758-491E-ADE4-0FFCD07BFC66}" sibTransId="{3B10F6F3-ED01-4AD5-BFF7-9B79B276D6E6}"/>
    <dgm:cxn modelId="{223F6F93-C437-4C1B-9F9B-436B40C93D5A}" type="presOf" srcId="{9CD6B4C3-11F9-4F75-AAFB-39886AEB8656}" destId="{DAAB19D5-ED05-40EB-AA7A-356CED9A8344}" srcOrd="0" destOrd="0" presId="urn:microsoft.com/office/officeart/2005/8/layout/hierarchy4"/>
    <dgm:cxn modelId="{546DCD94-FB70-4176-B39D-0F36CBB0E355}" srcId="{9CD6B4C3-11F9-4F75-AAFB-39886AEB8656}" destId="{CADC5B2F-CFCA-439A-951A-2215E549FB5E}" srcOrd="0" destOrd="0" parTransId="{BB48C82E-A5D7-4A58-99C7-4E945D72A0AF}" sibTransId="{C06CC3CC-B624-42EF-A284-7159CB806F1A}"/>
    <dgm:cxn modelId="{5FE962B2-B0B6-4457-9112-7AE99587FE93}" type="presOf" srcId="{7144403E-A200-4E04-94B6-FCA210C9C776}" destId="{EDB22562-30B6-4900-B3FC-9693BF54565F}" srcOrd="0" destOrd="0" presId="urn:microsoft.com/office/officeart/2005/8/layout/hierarchy4"/>
    <dgm:cxn modelId="{1BFB21FD-DEC5-4740-B628-B474A8B40561}" type="presOf" srcId="{F7546611-BF2D-48FB-9CDE-953B8EA33A28}" destId="{F50B0FE0-F6A7-4E79-B530-E416A39A30B8}" srcOrd="0" destOrd="0" presId="urn:microsoft.com/office/officeart/2005/8/layout/hierarchy4"/>
    <dgm:cxn modelId="{7937DE4B-1BCC-4B57-A51E-5604CA6646D9}" type="presParOf" srcId="{64D69074-1D83-43CB-BD86-3434CEAD0B5B}" destId="{FF92E8AD-08EE-4E70-BE18-55CF7A8A2186}" srcOrd="0" destOrd="0" presId="urn:microsoft.com/office/officeart/2005/8/layout/hierarchy4"/>
    <dgm:cxn modelId="{2481F985-39EF-452A-96F8-D9A304FF1E52}" type="presParOf" srcId="{FF92E8AD-08EE-4E70-BE18-55CF7A8A2186}" destId="{F50B0FE0-F6A7-4E79-B530-E416A39A30B8}" srcOrd="0" destOrd="0" presId="urn:microsoft.com/office/officeart/2005/8/layout/hierarchy4"/>
    <dgm:cxn modelId="{6A76EB9B-41DA-4A80-8E5B-B20FB912A953}" type="presParOf" srcId="{FF92E8AD-08EE-4E70-BE18-55CF7A8A2186}" destId="{509674D0-AD3D-4221-B3F2-AF2C93A90E88}" srcOrd="1" destOrd="0" presId="urn:microsoft.com/office/officeart/2005/8/layout/hierarchy4"/>
    <dgm:cxn modelId="{A9E118A9-A675-4721-90C3-B89525473E14}" type="presParOf" srcId="{FF92E8AD-08EE-4E70-BE18-55CF7A8A2186}" destId="{AF198918-A8A5-4D88-90C0-031908DA6512}" srcOrd="2" destOrd="0" presId="urn:microsoft.com/office/officeart/2005/8/layout/hierarchy4"/>
    <dgm:cxn modelId="{43E98CC2-DD8A-4720-BD61-284A340AF9C2}" type="presParOf" srcId="{AF198918-A8A5-4D88-90C0-031908DA6512}" destId="{4B55DE34-8152-4F9B-A9AF-AD4FB6F0A348}" srcOrd="0" destOrd="0" presId="urn:microsoft.com/office/officeart/2005/8/layout/hierarchy4"/>
    <dgm:cxn modelId="{81B23EBD-6E6A-44F1-A07D-16AE8022CCA1}" type="presParOf" srcId="{4B55DE34-8152-4F9B-A9AF-AD4FB6F0A348}" destId="{083C9F2E-AAA5-4BE8-80EE-B9B954B1C391}" srcOrd="0" destOrd="0" presId="urn:microsoft.com/office/officeart/2005/8/layout/hierarchy4"/>
    <dgm:cxn modelId="{83F19C06-E49F-4F9F-A8B8-174AB569F1E2}" type="presParOf" srcId="{4B55DE34-8152-4F9B-A9AF-AD4FB6F0A348}" destId="{9066E30D-B3A3-4F0D-99D4-B68920764963}" srcOrd="1" destOrd="0" presId="urn:microsoft.com/office/officeart/2005/8/layout/hierarchy4"/>
    <dgm:cxn modelId="{AE24B907-B303-40D9-A2A5-F7A9D44BF436}" type="presParOf" srcId="{4B55DE34-8152-4F9B-A9AF-AD4FB6F0A348}" destId="{B8DB273C-A006-4948-A627-5781E7160704}" srcOrd="2" destOrd="0" presId="urn:microsoft.com/office/officeart/2005/8/layout/hierarchy4"/>
    <dgm:cxn modelId="{FDF51DEB-B333-4A22-B8F2-F1B8ADAE2B20}" type="presParOf" srcId="{B8DB273C-A006-4948-A627-5781E7160704}" destId="{2FD10C9D-6A51-4F08-BD80-952A01F4614F}" srcOrd="0" destOrd="0" presId="urn:microsoft.com/office/officeart/2005/8/layout/hierarchy4"/>
    <dgm:cxn modelId="{B454D737-1F9E-4267-A1B4-C6BF0B749E94}" type="presParOf" srcId="{2FD10C9D-6A51-4F08-BD80-952A01F4614F}" destId="{EDB22562-30B6-4900-B3FC-9693BF54565F}" srcOrd="0" destOrd="0" presId="urn:microsoft.com/office/officeart/2005/8/layout/hierarchy4"/>
    <dgm:cxn modelId="{F99944D1-EFCF-431B-A05E-985C9971E0F5}" type="presParOf" srcId="{2FD10C9D-6A51-4F08-BD80-952A01F4614F}" destId="{542785A5-B9AB-472D-9D37-9ED69E4FA83C}" srcOrd="1" destOrd="0" presId="urn:microsoft.com/office/officeart/2005/8/layout/hierarchy4"/>
    <dgm:cxn modelId="{41357915-A010-43E8-99D3-E0B96189E924}" type="presParOf" srcId="{B8DB273C-A006-4948-A627-5781E7160704}" destId="{B10375B5-1F06-48AA-822D-420DE19FA417}" srcOrd="1" destOrd="0" presId="urn:microsoft.com/office/officeart/2005/8/layout/hierarchy4"/>
    <dgm:cxn modelId="{2DBD6686-F387-46B9-9369-8581AFE07F4C}" type="presParOf" srcId="{B8DB273C-A006-4948-A627-5781E7160704}" destId="{AD8464A4-D010-4066-B2B0-69119BFC0B31}" srcOrd="2" destOrd="0" presId="urn:microsoft.com/office/officeart/2005/8/layout/hierarchy4"/>
    <dgm:cxn modelId="{C89A389D-B855-4EDC-82AA-80F51AD97163}" type="presParOf" srcId="{AD8464A4-D010-4066-B2B0-69119BFC0B31}" destId="{F8DB3061-45E2-4374-B31C-E964A9D08CC2}" srcOrd="0" destOrd="0" presId="urn:microsoft.com/office/officeart/2005/8/layout/hierarchy4"/>
    <dgm:cxn modelId="{39CC9840-9C3A-411D-8F4C-204A047F8176}" type="presParOf" srcId="{AD8464A4-D010-4066-B2B0-69119BFC0B31}" destId="{330F97DD-8282-41A8-B5F6-F8A2FA96FBB8}" srcOrd="1" destOrd="0" presId="urn:microsoft.com/office/officeart/2005/8/layout/hierarchy4"/>
    <dgm:cxn modelId="{D467689D-C65C-4420-914F-60C87FB09D26}" type="presParOf" srcId="{AF198918-A8A5-4D88-90C0-031908DA6512}" destId="{B52DAFF5-19E6-4CC2-9B3A-D7C4C93FF15E}" srcOrd="1" destOrd="0" presId="urn:microsoft.com/office/officeart/2005/8/layout/hierarchy4"/>
    <dgm:cxn modelId="{FFFA1C49-8988-4DCF-B958-D3B16959C9EA}" type="presParOf" srcId="{AF198918-A8A5-4D88-90C0-031908DA6512}" destId="{49B52EC4-AB14-47DF-A119-09B63A71DB58}" srcOrd="2" destOrd="0" presId="urn:microsoft.com/office/officeart/2005/8/layout/hierarchy4"/>
    <dgm:cxn modelId="{C070DA4C-1711-4490-9E21-87751F2B4E70}" type="presParOf" srcId="{49B52EC4-AB14-47DF-A119-09B63A71DB58}" destId="{DAAB19D5-ED05-40EB-AA7A-356CED9A8344}" srcOrd="0" destOrd="0" presId="urn:microsoft.com/office/officeart/2005/8/layout/hierarchy4"/>
    <dgm:cxn modelId="{2B139302-5985-4B67-966E-050D93CB238F}" type="presParOf" srcId="{49B52EC4-AB14-47DF-A119-09B63A71DB58}" destId="{BACE7C15-DBB1-402B-B845-D86F6B12A875}" srcOrd="1" destOrd="0" presId="urn:microsoft.com/office/officeart/2005/8/layout/hierarchy4"/>
    <dgm:cxn modelId="{06A0E6A5-711B-429E-B3F3-40429BDEAAA4}" type="presParOf" srcId="{49B52EC4-AB14-47DF-A119-09B63A71DB58}" destId="{D05AECAA-6FC6-4BE6-9ACC-CB483D7D50F6}" srcOrd="2" destOrd="0" presId="urn:microsoft.com/office/officeart/2005/8/layout/hierarchy4"/>
    <dgm:cxn modelId="{EA0FB31F-C14A-4D91-878F-68997ECAF39A}" type="presParOf" srcId="{D05AECAA-6FC6-4BE6-9ACC-CB483D7D50F6}" destId="{FB7760A3-A478-4EA3-98E7-D1EDE752F1EF}" srcOrd="0" destOrd="0" presId="urn:microsoft.com/office/officeart/2005/8/layout/hierarchy4"/>
    <dgm:cxn modelId="{8F85E433-9548-4DDD-8E51-872A45EA108F}" type="presParOf" srcId="{FB7760A3-A478-4EA3-98E7-D1EDE752F1EF}" destId="{4FAC69A4-6702-4E57-8AEB-BA0438AD8FBD}" srcOrd="0" destOrd="0" presId="urn:microsoft.com/office/officeart/2005/8/layout/hierarchy4"/>
    <dgm:cxn modelId="{8D983B95-7CDD-4B98-88BD-968CF776FA43}" type="presParOf" srcId="{FB7760A3-A478-4EA3-98E7-D1EDE752F1EF}" destId="{FD29704E-5166-4F7B-BB59-1765AA3ABAC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155B90-45F8-429B-AFC5-4EA0A441677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13809E1-D7E5-42F2-9620-56C8A7B06515}">
      <dgm:prSet/>
      <dgm:spPr/>
      <dgm:t>
        <a:bodyPr/>
        <a:lstStyle/>
        <a:p>
          <a:pPr algn="r"/>
          <a:r>
            <a:rPr lang="he-IL" dirty="0"/>
            <a:t>שוויון הזדמנויות אמיתי- תלמידים ובתי ספר.</a:t>
          </a:r>
          <a:endParaRPr lang="en-US" dirty="0"/>
        </a:p>
      </dgm:t>
    </dgm:pt>
    <dgm:pt modelId="{68D57B71-56CB-48A6-AF5E-DB3144F10E00}" type="parTrans" cxnId="{BC1AD54D-132F-44AB-A0C3-019F5F98146E}">
      <dgm:prSet/>
      <dgm:spPr/>
      <dgm:t>
        <a:bodyPr/>
        <a:lstStyle/>
        <a:p>
          <a:endParaRPr lang="en-US"/>
        </a:p>
      </dgm:t>
    </dgm:pt>
    <dgm:pt modelId="{865F418D-4594-45A2-A10F-EDBFDE6F19AC}" type="sibTrans" cxnId="{BC1AD54D-132F-44AB-A0C3-019F5F98146E}">
      <dgm:prSet/>
      <dgm:spPr/>
      <dgm:t>
        <a:bodyPr/>
        <a:lstStyle/>
        <a:p>
          <a:endParaRPr lang="en-US"/>
        </a:p>
      </dgm:t>
    </dgm:pt>
    <dgm:pt modelId="{615F4F96-2DCF-4D7D-B7A1-648D2479638E}">
      <dgm:prSet/>
      <dgm:spPr/>
      <dgm:t>
        <a:bodyPr/>
        <a:lstStyle/>
        <a:p>
          <a:pPr algn="r"/>
          <a:r>
            <a:rPr lang="he-IL" dirty="0"/>
            <a:t>דלת פתוחה- הקשבה </a:t>
          </a:r>
          <a:endParaRPr lang="en-US" dirty="0"/>
        </a:p>
      </dgm:t>
    </dgm:pt>
    <dgm:pt modelId="{1157F306-3E92-45F6-9071-598BC9D639B5}" type="parTrans" cxnId="{CCB5A178-193F-4648-A092-BFE1881D8F7C}">
      <dgm:prSet/>
      <dgm:spPr/>
      <dgm:t>
        <a:bodyPr/>
        <a:lstStyle/>
        <a:p>
          <a:endParaRPr lang="en-US"/>
        </a:p>
      </dgm:t>
    </dgm:pt>
    <dgm:pt modelId="{0791CD1F-4CFF-416B-93E0-DFF07EFDB4B4}" type="sibTrans" cxnId="{CCB5A178-193F-4648-A092-BFE1881D8F7C}">
      <dgm:prSet/>
      <dgm:spPr/>
      <dgm:t>
        <a:bodyPr/>
        <a:lstStyle/>
        <a:p>
          <a:endParaRPr lang="en-US"/>
        </a:p>
      </dgm:t>
    </dgm:pt>
    <dgm:pt modelId="{062ADB0D-CA8A-461E-B75F-39FD1EDB8D55}">
      <dgm:prSet/>
      <dgm:spPr/>
      <dgm:t>
        <a:bodyPr/>
        <a:lstStyle/>
        <a:p>
          <a:pPr algn="r"/>
          <a:r>
            <a:rPr lang="he-IL" dirty="0"/>
            <a:t>יצירת חיבורים ושותפויות</a:t>
          </a:r>
          <a:endParaRPr lang="en-US" dirty="0"/>
        </a:p>
      </dgm:t>
    </dgm:pt>
    <dgm:pt modelId="{44ADB40D-9848-493E-B6F3-30FCB357F0D8}" type="parTrans" cxnId="{1612F12B-0398-4882-9503-9AE98BECA221}">
      <dgm:prSet/>
      <dgm:spPr/>
      <dgm:t>
        <a:bodyPr/>
        <a:lstStyle/>
        <a:p>
          <a:endParaRPr lang="en-US"/>
        </a:p>
      </dgm:t>
    </dgm:pt>
    <dgm:pt modelId="{0F5BB701-FD93-4731-A1F8-B15389B1A56D}" type="sibTrans" cxnId="{1612F12B-0398-4882-9503-9AE98BECA221}">
      <dgm:prSet/>
      <dgm:spPr/>
      <dgm:t>
        <a:bodyPr/>
        <a:lstStyle/>
        <a:p>
          <a:endParaRPr lang="en-US"/>
        </a:p>
      </dgm:t>
    </dgm:pt>
    <dgm:pt modelId="{29D151E6-BECC-4C48-9FCF-A6C7CF20C189}">
      <dgm:prSet/>
      <dgm:spPr/>
      <dgm:t>
        <a:bodyPr/>
        <a:lstStyle/>
        <a:p>
          <a:pPr algn="r"/>
          <a:r>
            <a:rPr lang="he-IL" dirty="0"/>
            <a:t>אמונה בזכות של כל ילד לקבל מענה איכותי ומיטבי.</a:t>
          </a:r>
          <a:endParaRPr lang="en-US" dirty="0"/>
        </a:p>
      </dgm:t>
    </dgm:pt>
    <dgm:pt modelId="{F3598C97-1450-44CB-B45D-54DBFFE18133}" type="parTrans" cxnId="{589461FC-9A84-4853-92D4-40CAC2D11BB0}">
      <dgm:prSet/>
      <dgm:spPr/>
      <dgm:t>
        <a:bodyPr/>
        <a:lstStyle/>
        <a:p>
          <a:endParaRPr lang="en-US"/>
        </a:p>
      </dgm:t>
    </dgm:pt>
    <dgm:pt modelId="{F46E3560-BD07-4866-85B6-DB390596232E}" type="sibTrans" cxnId="{589461FC-9A84-4853-92D4-40CAC2D11BB0}">
      <dgm:prSet/>
      <dgm:spPr/>
      <dgm:t>
        <a:bodyPr/>
        <a:lstStyle/>
        <a:p>
          <a:endParaRPr lang="en-US"/>
        </a:p>
      </dgm:t>
    </dgm:pt>
    <dgm:pt modelId="{83869B61-2923-454E-B1B1-DCDEA01AAF7E}">
      <dgm:prSet/>
      <dgm:spPr/>
      <dgm:t>
        <a:bodyPr/>
        <a:lstStyle/>
        <a:p>
          <a:pPr algn="r"/>
          <a:r>
            <a:rPr lang="he-IL" dirty="0"/>
            <a:t>אחריות משותפת של כל השותפים בתהליך החינוכי.</a:t>
          </a:r>
          <a:endParaRPr lang="en-US" dirty="0"/>
        </a:p>
      </dgm:t>
    </dgm:pt>
    <dgm:pt modelId="{6897292B-B023-4232-BD8F-DA1FD2AEB812}" type="parTrans" cxnId="{95C59B3B-B2B2-44A7-AD3B-8EAD5C23914F}">
      <dgm:prSet/>
      <dgm:spPr/>
      <dgm:t>
        <a:bodyPr/>
        <a:lstStyle/>
        <a:p>
          <a:endParaRPr lang="en-US"/>
        </a:p>
      </dgm:t>
    </dgm:pt>
    <dgm:pt modelId="{C3DD9035-F270-4FE7-8504-75F5DBAB5BF1}" type="sibTrans" cxnId="{95C59B3B-B2B2-44A7-AD3B-8EAD5C23914F}">
      <dgm:prSet/>
      <dgm:spPr/>
      <dgm:t>
        <a:bodyPr/>
        <a:lstStyle/>
        <a:p>
          <a:endParaRPr lang="en-US"/>
        </a:p>
      </dgm:t>
    </dgm:pt>
    <dgm:pt modelId="{332C7DB8-8BCF-4F1C-A971-27598133B9DA}">
      <dgm:prSet/>
      <dgm:spPr/>
      <dgm:t>
        <a:bodyPr/>
        <a:lstStyle/>
        <a:p>
          <a:pPr algn="r"/>
          <a:r>
            <a:rPr lang="he-IL" dirty="0"/>
            <a:t>ערבות הדדית.</a:t>
          </a:r>
          <a:endParaRPr lang="en-US" dirty="0"/>
        </a:p>
      </dgm:t>
    </dgm:pt>
    <dgm:pt modelId="{34611405-215E-4960-9FD0-2D377ECDDF5F}" type="parTrans" cxnId="{928C2091-4286-4348-BD34-F0F619ABDB71}">
      <dgm:prSet/>
      <dgm:spPr/>
      <dgm:t>
        <a:bodyPr/>
        <a:lstStyle/>
        <a:p>
          <a:endParaRPr lang="en-US"/>
        </a:p>
      </dgm:t>
    </dgm:pt>
    <dgm:pt modelId="{BF673B43-3F8F-474A-B907-522A9535235C}" type="sibTrans" cxnId="{928C2091-4286-4348-BD34-F0F619ABDB71}">
      <dgm:prSet/>
      <dgm:spPr/>
      <dgm:t>
        <a:bodyPr/>
        <a:lstStyle/>
        <a:p>
          <a:endParaRPr lang="en-US"/>
        </a:p>
      </dgm:t>
    </dgm:pt>
    <dgm:pt modelId="{92A8C606-83AB-4E64-B939-B61FC71F7D86}" type="pres">
      <dgm:prSet presAssocID="{A6155B90-45F8-429B-AFC5-4EA0A4416772}" presName="linear" presStyleCnt="0">
        <dgm:presLayoutVars>
          <dgm:animLvl val="lvl"/>
          <dgm:resizeHandles val="exact"/>
        </dgm:presLayoutVars>
      </dgm:prSet>
      <dgm:spPr/>
    </dgm:pt>
    <dgm:pt modelId="{1081DD5B-7444-492E-B2E2-F13C008AF98D}" type="pres">
      <dgm:prSet presAssocID="{113809E1-D7E5-42F2-9620-56C8A7B06515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122304E2-CFB1-4181-97B3-7657338EFF9F}" type="pres">
      <dgm:prSet presAssocID="{865F418D-4594-45A2-A10F-EDBFDE6F19AC}" presName="spacer" presStyleCnt="0"/>
      <dgm:spPr/>
    </dgm:pt>
    <dgm:pt modelId="{8CC1A6F6-30E1-40B4-B19A-759D4481DF58}" type="pres">
      <dgm:prSet presAssocID="{615F4F96-2DCF-4D7D-B7A1-648D2479638E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BB334F77-1348-40A6-BE76-79FDDB1EC90C}" type="pres">
      <dgm:prSet presAssocID="{0791CD1F-4CFF-416B-93E0-DFF07EFDB4B4}" presName="spacer" presStyleCnt="0"/>
      <dgm:spPr/>
    </dgm:pt>
    <dgm:pt modelId="{C7FF0687-4CF1-4FD0-8796-76E45C922E6B}" type="pres">
      <dgm:prSet presAssocID="{062ADB0D-CA8A-461E-B75F-39FD1EDB8D55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D4031769-262A-4C23-857F-356BD18B840F}" type="pres">
      <dgm:prSet presAssocID="{0F5BB701-FD93-4731-A1F8-B15389B1A56D}" presName="spacer" presStyleCnt="0"/>
      <dgm:spPr/>
    </dgm:pt>
    <dgm:pt modelId="{8B29BAE5-A778-42C9-9F93-974B5BB10A15}" type="pres">
      <dgm:prSet presAssocID="{29D151E6-BECC-4C48-9FCF-A6C7CF20C189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28D04E2-6B0F-472F-ADD2-38B1E14FEEEA}" type="pres">
      <dgm:prSet presAssocID="{F46E3560-BD07-4866-85B6-DB390596232E}" presName="spacer" presStyleCnt="0"/>
      <dgm:spPr/>
    </dgm:pt>
    <dgm:pt modelId="{37993795-3269-42E5-9684-BC1812CEAEE6}" type="pres">
      <dgm:prSet presAssocID="{83869B61-2923-454E-B1B1-DCDEA01AAF7E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9D9A34EA-9DD6-4DEE-9F6E-8D0D3590DB35}" type="pres">
      <dgm:prSet presAssocID="{C3DD9035-F270-4FE7-8504-75F5DBAB5BF1}" presName="spacer" presStyleCnt="0"/>
      <dgm:spPr/>
    </dgm:pt>
    <dgm:pt modelId="{D9D9664D-6BC4-4398-868B-D22D91154FBA}" type="pres">
      <dgm:prSet presAssocID="{332C7DB8-8BCF-4F1C-A971-27598133B9DA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1612F12B-0398-4882-9503-9AE98BECA221}" srcId="{A6155B90-45F8-429B-AFC5-4EA0A4416772}" destId="{062ADB0D-CA8A-461E-B75F-39FD1EDB8D55}" srcOrd="2" destOrd="0" parTransId="{44ADB40D-9848-493E-B6F3-30FCB357F0D8}" sibTransId="{0F5BB701-FD93-4731-A1F8-B15389B1A56D}"/>
    <dgm:cxn modelId="{95C59B3B-B2B2-44A7-AD3B-8EAD5C23914F}" srcId="{A6155B90-45F8-429B-AFC5-4EA0A4416772}" destId="{83869B61-2923-454E-B1B1-DCDEA01AAF7E}" srcOrd="4" destOrd="0" parTransId="{6897292B-B023-4232-BD8F-DA1FD2AEB812}" sibTransId="{C3DD9035-F270-4FE7-8504-75F5DBAB5BF1}"/>
    <dgm:cxn modelId="{BC1AD54D-132F-44AB-A0C3-019F5F98146E}" srcId="{A6155B90-45F8-429B-AFC5-4EA0A4416772}" destId="{113809E1-D7E5-42F2-9620-56C8A7B06515}" srcOrd="0" destOrd="0" parTransId="{68D57B71-56CB-48A6-AF5E-DB3144F10E00}" sibTransId="{865F418D-4594-45A2-A10F-EDBFDE6F19AC}"/>
    <dgm:cxn modelId="{965B7A73-03DE-42B6-90DD-A531C16A3BF2}" type="presOf" srcId="{83869B61-2923-454E-B1B1-DCDEA01AAF7E}" destId="{37993795-3269-42E5-9684-BC1812CEAEE6}" srcOrd="0" destOrd="0" presId="urn:microsoft.com/office/officeart/2005/8/layout/vList2"/>
    <dgm:cxn modelId="{CCB5A178-193F-4648-A092-BFE1881D8F7C}" srcId="{A6155B90-45F8-429B-AFC5-4EA0A4416772}" destId="{615F4F96-2DCF-4D7D-B7A1-648D2479638E}" srcOrd="1" destOrd="0" parTransId="{1157F306-3E92-45F6-9071-598BC9D639B5}" sibTransId="{0791CD1F-4CFF-416B-93E0-DFF07EFDB4B4}"/>
    <dgm:cxn modelId="{B5222890-2CE8-4F3F-AAEB-60A0DE09F36F}" type="presOf" srcId="{113809E1-D7E5-42F2-9620-56C8A7B06515}" destId="{1081DD5B-7444-492E-B2E2-F13C008AF98D}" srcOrd="0" destOrd="0" presId="urn:microsoft.com/office/officeart/2005/8/layout/vList2"/>
    <dgm:cxn modelId="{928C2091-4286-4348-BD34-F0F619ABDB71}" srcId="{A6155B90-45F8-429B-AFC5-4EA0A4416772}" destId="{332C7DB8-8BCF-4F1C-A971-27598133B9DA}" srcOrd="5" destOrd="0" parTransId="{34611405-215E-4960-9FD0-2D377ECDDF5F}" sibTransId="{BF673B43-3F8F-474A-B907-522A9535235C}"/>
    <dgm:cxn modelId="{1B41FDD2-09E9-444F-AAAA-B7A759FA0020}" type="presOf" srcId="{332C7DB8-8BCF-4F1C-A971-27598133B9DA}" destId="{D9D9664D-6BC4-4398-868B-D22D91154FBA}" srcOrd="0" destOrd="0" presId="urn:microsoft.com/office/officeart/2005/8/layout/vList2"/>
    <dgm:cxn modelId="{D51AD5DE-5DC7-4DB0-AC51-1ECA217C8196}" type="presOf" srcId="{062ADB0D-CA8A-461E-B75F-39FD1EDB8D55}" destId="{C7FF0687-4CF1-4FD0-8796-76E45C922E6B}" srcOrd="0" destOrd="0" presId="urn:microsoft.com/office/officeart/2005/8/layout/vList2"/>
    <dgm:cxn modelId="{090011EB-3BEF-4E82-A3AC-F02D2EC5BCBA}" type="presOf" srcId="{615F4F96-2DCF-4D7D-B7A1-648D2479638E}" destId="{8CC1A6F6-30E1-40B4-B19A-759D4481DF58}" srcOrd="0" destOrd="0" presId="urn:microsoft.com/office/officeart/2005/8/layout/vList2"/>
    <dgm:cxn modelId="{077E20F3-300E-4B7E-9F16-D78BDDBE926F}" type="presOf" srcId="{29D151E6-BECC-4C48-9FCF-A6C7CF20C189}" destId="{8B29BAE5-A778-42C9-9F93-974B5BB10A15}" srcOrd="0" destOrd="0" presId="urn:microsoft.com/office/officeart/2005/8/layout/vList2"/>
    <dgm:cxn modelId="{589461FC-9A84-4853-92D4-40CAC2D11BB0}" srcId="{A6155B90-45F8-429B-AFC5-4EA0A4416772}" destId="{29D151E6-BECC-4C48-9FCF-A6C7CF20C189}" srcOrd="3" destOrd="0" parTransId="{F3598C97-1450-44CB-B45D-54DBFFE18133}" sibTransId="{F46E3560-BD07-4866-85B6-DB390596232E}"/>
    <dgm:cxn modelId="{F7B180FE-C75E-422D-A6D7-FEB80D7C1EF2}" type="presOf" srcId="{A6155B90-45F8-429B-AFC5-4EA0A4416772}" destId="{92A8C606-83AB-4E64-B939-B61FC71F7D86}" srcOrd="0" destOrd="0" presId="urn:microsoft.com/office/officeart/2005/8/layout/vList2"/>
    <dgm:cxn modelId="{D078BA10-6762-40A6-B062-40B5D4DE3495}" type="presParOf" srcId="{92A8C606-83AB-4E64-B939-B61FC71F7D86}" destId="{1081DD5B-7444-492E-B2E2-F13C008AF98D}" srcOrd="0" destOrd="0" presId="urn:microsoft.com/office/officeart/2005/8/layout/vList2"/>
    <dgm:cxn modelId="{E767D163-A8FD-4DDF-9302-BD233FCE32DB}" type="presParOf" srcId="{92A8C606-83AB-4E64-B939-B61FC71F7D86}" destId="{122304E2-CFB1-4181-97B3-7657338EFF9F}" srcOrd="1" destOrd="0" presId="urn:microsoft.com/office/officeart/2005/8/layout/vList2"/>
    <dgm:cxn modelId="{F03B4B02-9AFB-4548-A27B-7A7274E7F84A}" type="presParOf" srcId="{92A8C606-83AB-4E64-B939-B61FC71F7D86}" destId="{8CC1A6F6-30E1-40B4-B19A-759D4481DF58}" srcOrd="2" destOrd="0" presId="urn:microsoft.com/office/officeart/2005/8/layout/vList2"/>
    <dgm:cxn modelId="{103F45FE-B290-413C-8A01-E15C45DDFA79}" type="presParOf" srcId="{92A8C606-83AB-4E64-B939-B61FC71F7D86}" destId="{BB334F77-1348-40A6-BE76-79FDDB1EC90C}" srcOrd="3" destOrd="0" presId="urn:microsoft.com/office/officeart/2005/8/layout/vList2"/>
    <dgm:cxn modelId="{52F0716D-C58C-4E4D-9CFF-3CB19ED29CC8}" type="presParOf" srcId="{92A8C606-83AB-4E64-B939-B61FC71F7D86}" destId="{C7FF0687-4CF1-4FD0-8796-76E45C922E6B}" srcOrd="4" destOrd="0" presId="urn:microsoft.com/office/officeart/2005/8/layout/vList2"/>
    <dgm:cxn modelId="{C5272F16-42B9-40E8-AACD-67857FF4FF7C}" type="presParOf" srcId="{92A8C606-83AB-4E64-B939-B61FC71F7D86}" destId="{D4031769-262A-4C23-857F-356BD18B840F}" srcOrd="5" destOrd="0" presId="urn:microsoft.com/office/officeart/2005/8/layout/vList2"/>
    <dgm:cxn modelId="{B78248CF-4F34-458E-B9B2-0D343D899249}" type="presParOf" srcId="{92A8C606-83AB-4E64-B939-B61FC71F7D86}" destId="{8B29BAE5-A778-42C9-9F93-974B5BB10A15}" srcOrd="6" destOrd="0" presId="urn:microsoft.com/office/officeart/2005/8/layout/vList2"/>
    <dgm:cxn modelId="{9020D674-D62C-4FAE-8EF4-48BC073CC519}" type="presParOf" srcId="{92A8C606-83AB-4E64-B939-B61FC71F7D86}" destId="{C28D04E2-6B0F-472F-ADD2-38B1E14FEEEA}" srcOrd="7" destOrd="0" presId="urn:microsoft.com/office/officeart/2005/8/layout/vList2"/>
    <dgm:cxn modelId="{0411B6FE-CBA0-4127-B23E-3676104AE551}" type="presParOf" srcId="{92A8C606-83AB-4E64-B939-B61FC71F7D86}" destId="{37993795-3269-42E5-9684-BC1812CEAEE6}" srcOrd="8" destOrd="0" presId="urn:microsoft.com/office/officeart/2005/8/layout/vList2"/>
    <dgm:cxn modelId="{19819EC7-0DEB-44B2-A8F6-03FDD4519F4E}" type="presParOf" srcId="{92A8C606-83AB-4E64-B939-B61FC71F7D86}" destId="{9D9A34EA-9DD6-4DEE-9F6E-8D0D3590DB35}" srcOrd="9" destOrd="0" presId="urn:microsoft.com/office/officeart/2005/8/layout/vList2"/>
    <dgm:cxn modelId="{201A601A-CC72-42CF-ABB5-7CAFA72E983E}" type="presParOf" srcId="{92A8C606-83AB-4E64-B939-B61FC71F7D86}" destId="{D9D9664D-6BC4-4398-868B-D22D91154FBA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7351B3-A331-468E-93AB-0D759B28B647}" type="doc">
      <dgm:prSet loTypeId="urn:microsoft.com/office/officeart/2005/8/layout/radial5" loCatId="cycle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pPr rtl="1"/>
          <a:endParaRPr lang="he-IL"/>
        </a:p>
      </dgm:t>
    </dgm:pt>
    <dgm:pt modelId="{7C10C61A-7A21-48A3-B6F4-5A4AB9ECD13B}">
      <dgm:prSet phldrT="[טקסט]"/>
      <dgm:spPr/>
      <dgm:t>
        <a:bodyPr/>
        <a:lstStyle/>
        <a:p>
          <a:pPr rtl="1"/>
          <a:r>
            <a:rPr lang="he-IL" b="1" dirty="0"/>
            <a:t>משילות</a:t>
          </a:r>
        </a:p>
      </dgm:t>
    </dgm:pt>
    <dgm:pt modelId="{141EDD30-4192-4BE2-BAF7-DD68DA4F5832}" type="parTrans" cxnId="{445F9268-003C-412D-9127-D4B1E5DACC34}">
      <dgm:prSet/>
      <dgm:spPr/>
      <dgm:t>
        <a:bodyPr/>
        <a:lstStyle/>
        <a:p>
          <a:pPr rtl="1"/>
          <a:endParaRPr lang="he-IL"/>
        </a:p>
      </dgm:t>
    </dgm:pt>
    <dgm:pt modelId="{7D109ECE-F191-45C0-B030-00EE8C6908DF}" type="sibTrans" cxnId="{445F9268-003C-412D-9127-D4B1E5DACC34}">
      <dgm:prSet/>
      <dgm:spPr/>
      <dgm:t>
        <a:bodyPr/>
        <a:lstStyle/>
        <a:p>
          <a:pPr rtl="1"/>
          <a:endParaRPr lang="he-IL"/>
        </a:p>
      </dgm:t>
    </dgm:pt>
    <dgm:pt modelId="{245F713E-7183-434A-8BD2-A493A4D1F6EA}">
      <dgm:prSet phldrT="[טקסט]"/>
      <dgm:spPr/>
      <dgm:t>
        <a:bodyPr/>
        <a:lstStyle/>
        <a:p>
          <a:pPr rtl="1"/>
          <a:r>
            <a:rPr lang="he-IL" b="1" dirty="0"/>
            <a:t>שותפות</a:t>
          </a:r>
        </a:p>
      </dgm:t>
    </dgm:pt>
    <dgm:pt modelId="{1298229E-FC4B-489C-B537-5490201953B8}" type="parTrans" cxnId="{0CB69D17-B8DF-4EFB-B0FB-47DD2E53C500}">
      <dgm:prSet/>
      <dgm:spPr/>
      <dgm:t>
        <a:bodyPr/>
        <a:lstStyle/>
        <a:p>
          <a:pPr rtl="1"/>
          <a:endParaRPr lang="he-IL"/>
        </a:p>
      </dgm:t>
    </dgm:pt>
    <dgm:pt modelId="{6535D7B8-58F4-444F-8C37-A55A46F716CA}" type="sibTrans" cxnId="{0CB69D17-B8DF-4EFB-B0FB-47DD2E53C500}">
      <dgm:prSet/>
      <dgm:spPr/>
      <dgm:t>
        <a:bodyPr/>
        <a:lstStyle/>
        <a:p>
          <a:pPr rtl="1"/>
          <a:endParaRPr lang="he-IL"/>
        </a:p>
      </dgm:t>
    </dgm:pt>
    <dgm:pt modelId="{7EAB8CEF-6F04-472A-BB2F-C4DE649148B1}">
      <dgm:prSet phldrT="[טקסט]"/>
      <dgm:spPr/>
      <dgm:t>
        <a:bodyPr/>
        <a:lstStyle/>
        <a:p>
          <a:pPr rtl="1"/>
          <a:r>
            <a:rPr lang="he-IL" b="1" dirty="0"/>
            <a:t>אומץ מנהיגותי</a:t>
          </a:r>
        </a:p>
      </dgm:t>
    </dgm:pt>
    <dgm:pt modelId="{39CFCEFC-59E7-4EB8-B79A-C57D585F2841}" type="parTrans" cxnId="{1189A235-993E-4421-92CD-7AC96F928995}">
      <dgm:prSet/>
      <dgm:spPr/>
      <dgm:t>
        <a:bodyPr/>
        <a:lstStyle/>
        <a:p>
          <a:pPr rtl="1"/>
          <a:endParaRPr lang="he-IL"/>
        </a:p>
      </dgm:t>
    </dgm:pt>
    <dgm:pt modelId="{CBBB2BD6-C584-452A-8878-D74EAC5300CB}" type="sibTrans" cxnId="{1189A235-993E-4421-92CD-7AC96F928995}">
      <dgm:prSet/>
      <dgm:spPr/>
      <dgm:t>
        <a:bodyPr/>
        <a:lstStyle/>
        <a:p>
          <a:pPr rtl="1"/>
          <a:endParaRPr lang="he-IL"/>
        </a:p>
      </dgm:t>
    </dgm:pt>
    <dgm:pt modelId="{ACACD363-125E-480C-B615-3EAAB38CD777}">
      <dgm:prSet phldrT="[טקסט]"/>
      <dgm:spPr/>
      <dgm:t>
        <a:bodyPr/>
        <a:lstStyle/>
        <a:p>
          <a:pPr rtl="1"/>
          <a:r>
            <a:rPr lang="he-IL" b="1" dirty="0"/>
            <a:t>שקיפות</a:t>
          </a:r>
        </a:p>
      </dgm:t>
    </dgm:pt>
    <dgm:pt modelId="{725654CD-B4D6-456F-99AD-06918B3B6E4C}" type="parTrans" cxnId="{D3EC1699-A4DA-4BA7-B3C2-91636347965D}">
      <dgm:prSet/>
      <dgm:spPr/>
      <dgm:t>
        <a:bodyPr/>
        <a:lstStyle/>
        <a:p>
          <a:pPr rtl="1"/>
          <a:endParaRPr lang="he-IL"/>
        </a:p>
      </dgm:t>
    </dgm:pt>
    <dgm:pt modelId="{83D6F65F-7D85-4C07-8374-E391A558D643}" type="sibTrans" cxnId="{D3EC1699-A4DA-4BA7-B3C2-91636347965D}">
      <dgm:prSet/>
      <dgm:spPr/>
      <dgm:t>
        <a:bodyPr/>
        <a:lstStyle/>
        <a:p>
          <a:pPr rtl="1"/>
          <a:endParaRPr lang="he-IL"/>
        </a:p>
      </dgm:t>
    </dgm:pt>
    <dgm:pt modelId="{AD5EFBE5-5485-47BE-B0A0-6BFA711458FA}">
      <dgm:prSet phldrT="[טקסט]"/>
      <dgm:spPr/>
      <dgm:t>
        <a:bodyPr/>
        <a:lstStyle/>
        <a:p>
          <a:pPr rtl="1"/>
          <a:r>
            <a:rPr lang="he-IL" b="1" dirty="0"/>
            <a:t>עקביות</a:t>
          </a:r>
        </a:p>
      </dgm:t>
    </dgm:pt>
    <dgm:pt modelId="{B20A8072-99A9-4986-984C-50FB696F038A}" type="parTrans" cxnId="{6C663B3F-F175-4A73-AEF6-F0370325C4CB}">
      <dgm:prSet/>
      <dgm:spPr/>
      <dgm:t>
        <a:bodyPr/>
        <a:lstStyle/>
        <a:p>
          <a:pPr rtl="1"/>
          <a:endParaRPr lang="he-IL"/>
        </a:p>
      </dgm:t>
    </dgm:pt>
    <dgm:pt modelId="{C59B627F-7E03-4227-AAF8-9706D4D30E95}" type="sibTrans" cxnId="{6C663B3F-F175-4A73-AEF6-F0370325C4CB}">
      <dgm:prSet/>
      <dgm:spPr/>
      <dgm:t>
        <a:bodyPr/>
        <a:lstStyle/>
        <a:p>
          <a:pPr rtl="1"/>
          <a:endParaRPr lang="he-IL"/>
        </a:p>
      </dgm:t>
    </dgm:pt>
    <dgm:pt modelId="{6C7B957B-52ED-4AED-9750-A2AD4678276C}">
      <dgm:prSet/>
      <dgm:spPr/>
      <dgm:t>
        <a:bodyPr/>
        <a:lstStyle/>
        <a:p>
          <a:pPr rtl="1"/>
          <a:r>
            <a:rPr lang="he-IL" b="1" dirty="0"/>
            <a:t>השקעה וניתוב משאבים</a:t>
          </a:r>
        </a:p>
      </dgm:t>
    </dgm:pt>
    <dgm:pt modelId="{354A19A5-97C7-4111-B151-C97F5F6B3E2E}" type="parTrans" cxnId="{82CAACAE-E46D-400C-A084-2ACF1FD6CF1C}">
      <dgm:prSet/>
      <dgm:spPr/>
      <dgm:t>
        <a:bodyPr/>
        <a:lstStyle/>
        <a:p>
          <a:pPr rtl="1"/>
          <a:endParaRPr lang="he-IL"/>
        </a:p>
      </dgm:t>
    </dgm:pt>
    <dgm:pt modelId="{DFF0EC3A-62BB-4ECF-8123-AB48D77E4404}" type="sibTrans" cxnId="{82CAACAE-E46D-400C-A084-2ACF1FD6CF1C}">
      <dgm:prSet/>
      <dgm:spPr/>
      <dgm:t>
        <a:bodyPr/>
        <a:lstStyle/>
        <a:p>
          <a:pPr rtl="1"/>
          <a:endParaRPr lang="he-IL"/>
        </a:p>
      </dgm:t>
    </dgm:pt>
    <dgm:pt modelId="{C4AD5AFA-6E2F-4B9F-B6F0-3A01DAD7226D}">
      <dgm:prSet/>
      <dgm:spPr/>
      <dgm:t>
        <a:bodyPr/>
        <a:lstStyle/>
        <a:p>
          <a:pPr rtl="1"/>
          <a:r>
            <a:rPr lang="he-IL" b="1" dirty="0"/>
            <a:t>גמישות הצרכים המשתנים</a:t>
          </a:r>
        </a:p>
      </dgm:t>
    </dgm:pt>
    <dgm:pt modelId="{38F00643-E125-4D51-ADFC-46BABC75A046}" type="parTrans" cxnId="{5F429374-1A1A-4AFA-AA4B-BE91CC21820E}">
      <dgm:prSet/>
      <dgm:spPr/>
      <dgm:t>
        <a:bodyPr/>
        <a:lstStyle/>
        <a:p>
          <a:pPr rtl="1"/>
          <a:endParaRPr lang="he-IL"/>
        </a:p>
      </dgm:t>
    </dgm:pt>
    <dgm:pt modelId="{9A27AB5B-00D6-4373-A15A-FAAB9D4EE256}" type="sibTrans" cxnId="{5F429374-1A1A-4AFA-AA4B-BE91CC21820E}">
      <dgm:prSet/>
      <dgm:spPr/>
      <dgm:t>
        <a:bodyPr/>
        <a:lstStyle/>
        <a:p>
          <a:pPr rtl="1"/>
          <a:endParaRPr lang="he-IL"/>
        </a:p>
      </dgm:t>
    </dgm:pt>
    <dgm:pt modelId="{826CB49D-CB5F-465A-B1D6-3B9BF315C87A}" type="pres">
      <dgm:prSet presAssocID="{237351B3-A331-468E-93AB-0D759B28B647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00B31CE-1513-4848-A1EE-22D3736D5753}" type="pres">
      <dgm:prSet presAssocID="{7C10C61A-7A21-48A3-B6F4-5A4AB9ECD13B}" presName="centerShape" presStyleLbl="node0" presStyleIdx="0" presStyleCnt="1"/>
      <dgm:spPr/>
    </dgm:pt>
    <dgm:pt modelId="{22C15790-BCAD-4E62-9152-94286E21B894}" type="pres">
      <dgm:prSet presAssocID="{1298229E-FC4B-489C-B537-5490201953B8}" presName="parTrans" presStyleLbl="sibTrans2D1" presStyleIdx="0" presStyleCnt="6"/>
      <dgm:spPr/>
    </dgm:pt>
    <dgm:pt modelId="{3F60D1A9-A2C5-4090-A9CC-328EC60BB07C}" type="pres">
      <dgm:prSet presAssocID="{1298229E-FC4B-489C-B537-5490201953B8}" presName="connectorText" presStyleLbl="sibTrans2D1" presStyleIdx="0" presStyleCnt="6"/>
      <dgm:spPr/>
    </dgm:pt>
    <dgm:pt modelId="{CFED5FED-BCEE-4889-AE25-C1DBD3CB2CE9}" type="pres">
      <dgm:prSet presAssocID="{245F713E-7183-434A-8BD2-A493A4D1F6EA}" presName="node" presStyleLbl="node1" presStyleIdx="0" presStyleCnt="6">
        <dgm:presLayoutVars>
          <dgm:bulletEnabled val="1"/>
        </dgm:presLayoutVars>
      </dgm:prSet>
      <dgm:spPr/>
    </dgm:pt>
    <dgm:pt modelId="{2A8F0EA0-98AA-4FD1-9583-EE467321CC50}" type="pres">
      <dgm:prSet presAssocID="{39CFCEFC-59E7-4EB8-B79A-C57D585F2841}" presName="parTrans" presStyleLbl="sibTrans2D1" presStyleIdx="1" presStyleCnt="6"/>
      <dgm:spPr/>
    </dgm:pt>
    <dgm:pt modelId="{8B66FFAA-9417-46CD-862F-A92317AE7FFC}" type="pres">
      <dgm:prSet presAssocID="{39CFCEFC-59E7-4EB8-B79A-C57D585F2841}" presName="connectorText" presStyleLbl="sibTrans2D1" presStyleIdx="1" presStyleCnt="6"/>
      <dgm:spPr/>
    </dgm:pt>
    <dgm:pt modelId="{52BBD184-BB6D-40C7-9E15-01FC93360AAD}" type="pres">
      <dgm:prSet presAssocID="{7EAB8CEF-6F04-472A-BB2F-C4DE649148B1}" presName="node" presStyleLbl="node1" presStyleIdx="1" presStyleCnt="6">
        <dgm:presLayoutVars>
          <dgm:bulletEnabled val="1"/>
        </dgm:presLayoutVars>
      </dgm:prSet>
      <dgm:spPr/>
    </dgm:pt>
    <dgm:pt modelId="{7A7A6965-DD44-4660-8E30-46EB964FEB5B}" type="pres">
      <dgm:prSet presAssocID="{38F00643-E125-4D51-ADFC-46BABC75A046}" presName="parTrans" presStyleLbl="sibTrans2D1" presStyleIdx="2" presStyleCnt="6"/>
      <dgm:spPr/>
    </dgm:pt>
    <dgm:pt modelId="{CB75BF74-B919-4E28-BE15-9064EFB0F5C2}" type="pres">
      <dgm:prSet presAssocID="{38F00643-E125-4D51-ADFC-46BABC75A046}" presName="connectorText" presStyleLbl="sibTrans2D1" presStyleIdx="2" presStyleCnt="6"/>
      <dgm:spPr/>
    </dgm:pt>
    <dgm:pt modelId="{30A86F52-8808-480A-A276-966B4D16EA01}" type="pres">
      <dgm:prSet presAssocID="{C4AD5AFA-6E2F-4B9F-B6F0-3A01DAD7226D}" presName="node" presStyleLbl="node1" presStyleIdx="2" presStyleCnt="6">
        <dgm:presLayoutVars>
          <dgm:bulletEnabled val="1"/>
        </dgm:presLayoutVars>
      </dgm:prSet>
      <dgm:spPr/>
    </dgm:pt>
    <dgm:pt modelId="{0A6B5505-7D2A-4B18-992B-EDE37236AE2D}" type="pres">
      <dgm:prSet presAssocID="{354A19A5-97C7-4111-B151-C97F5F6B3E2E}" presName="parTrans" presStyleLbl="sibTrans2D1" presStyleIdx="3" presStyleCnt="6"/>
      <dgm:spPr/>
    </dgm:pt>
    <dgm:pt modelId="{012B9918-25F8-49EA-B39A-FC95F0E50FF5}" type="pres">
      <dgm:prSet presAssocID="{354A19A5-97C7-4111-B151-C97F5F6B3E2E}" presName="connectorText" presStyleLbl="sibTrans2D1" presStyleIdx="3" presStyleCnt="6"/>
      <dgm:spPr/>
    </dgm:pt>
    <dgm:pt modelId="{554FA56C-906C-40E6-88F0-EBF3BDF22973}" type="pres">
      <dgm:prSet presAssocID="{6C7B957B-52ED-4AED-9750-A2AD4678276C}" presName="node" presStyleLbl="node1" presStyleIdx="3" presStyleCnt="6">
        <dgm:presLayoutVars>
          <dgm:bulletEnabled val="1"/>
        </dgm:presLayoutVars>
      </dgm:prSet>
      <dgm:spPr/>
    </dgm:pt>
    <dgm:pt modelId="{D200BC10-677D-4F45-B5CA-DE83C2AD05F5}" type="pres">
      <dgm:prSet presAssocID="{725654CD-B4D6-456F-99AD-06918B3B6E4C}" presName="parTrans" presStyleLbl="sibTrans2D1" presStyleIdx="4" presStyleCnt="6"/>
      <dgm:spPr/>
    </dgm:pt>
    <dgm:pt modelId="{41163E13-CB0A-4A82-AC32-A18645528210}" type="pres">
      <dgm:prSet presAssocID="{725654CD-B4D6-456F-99AD-06918B3B6E4C}" presName="connectorText" presStyleLbl="sibTrans2D1" presStyleIdx="4" presStyleCnt="6"/>
      <dgm:spPr/>
    </dgm:pt>
    <dgm:pt modelId="{7113E5A2-A94C-4B5E-B0B8-38812F5B5F6A}" type="pres">
      <dgm:prSet presAssocID="{ACACD363-125E-480C-B615-3EAAB38CD777}" presName="node" presStyleLbl="node1" presStyleIdx="4" presStyleCnt="6">
        <dgm:presLayoutVars>
          <dgm:bulletEnabled val="1"/>
        </dgm:presLayoutVars>
      </dgm:prSet>
      <dgm:spPr/>
    </dgm:pt>
    <dgm:pt modelId="{ADD57C8D-986F-47B7-A153-9F396D0C4517}" type="pres">
      <dgm:prSet presAssocID="{B20A8072-99A9-4986-984C-50FB696F038A}" presName="parTrans" presStyleLbl="sibTrans2D1" presStyleIdx="5" presStyleCnt="6"/>
      <dgm:spPr/>
    </dgm:pt>
    <dgm:pt modelId="{B411EC5D-1FA5-4EFA-B6CD-70D8BB0F07C9}" type="pres">
      <dgm:prSet presAssocID="{B20A8072-99A9-4986-984C-50FB696F038A}" presName="connectorText" presStyleLbl="sibTrans2D1" presStyleIdx="5" presStyleCnt="6"/>
      <dgm:spPr/>
    </dgm:pt>
    <dgm:pt modelId="{A1890473-9E7D-4538-8F47-3EFF03E08A19}" type="pres">
      <dgm:prSet presAssocID="{AD5EFBE5-5485-47BE-B0A0-6BFA711458FA}" presName="node" presStyleLbl="node1" presStyleIdx="5" presStyleCnt="6">
        <dgm:presLayoutVars>
          <dgm:bulletEnabled val="1"/>
        </dgm:presLayoutVars>
      </dgm:prSet>
      <dgm:spPr/>
    </dgm:pt>
  </dgm:ptLst>
  <dgm:cxnLst>
    <dgm:cxn modelId="{D8C90716-E2CA-4770-BEF0-F5974EBA5D49}" type="presOf" srcId="{C4AD5AFA-6E2F-4B9F-B6F0-3A01DAD7226D}" destId="{30A86F52-8808-480A-A276-966B4D16EA01}" srcOrd="0" destOrd="0" presId="urn:microsoft.com/office/officeart/2005/8/layout/radial5"/>
    <dgm:cxn modelId="{0CB69D17-B8DF-4EFB-B0FB-47DD2E53C500}" srcId="{7C10C61A-7A21-48A3-B6F4-5A4AB9ECD13B}" destId="{245F713E-7183-434A-8BD2-A493A4D1F6EA}" srcOrd="0" destOrd="0" parTransId="{1298229E-FC4B-489C-B537-5490201953B8}" sibTransId="{6535D7B8-58F4-444F-8C37-A55A46F716CA}"/>
    <dgm:cxn modelId="{CA96D322-3C9D-4187-B443-683AE33C4982}" type="presOf" srcId="{354A19A5-97C7-4111-B151-C97F5F6B3E2E}" destId="{012B9918-25F8-49EA-B39A-FC95F0E50FF5}" srcOrd="1" destOrd="0" presId="urn:microsoft.com/office/officeart/2005/8/layout/radial5"/>
    <dgm:cxn modelId="{3941E923-CFCD-460F-B262-E06A21B4F13A}" type="presOf" srcId="{AD5EFBE5-5485-47BE-B0A0-6BFA711458FA}" destId="{A1890473-9E7D-4538-8F47-3EFF03E08A19}" srcOrd="0" destOrd="0" presId="urn:microsoft.com/office/officeart/2005/8/layout/radial5"/>
    <dgm:cxn modelId="{7AE82235-9CB6-4290-B8DF-5BC4247212D4}" type="presOf" srcId="{725654CD-B4D6-456F-99AD-06918B3B6E4C}" destId="{D200BC10-677D-4F45-B5CA-DE83C2AD05F5}" srcOrd="0" destOrd="0" presId="urn:microsoft.com/office/officeart/2005/8/layout/radial5"/>
    <dgm:cxn modelId="{1189A235-993E-4421-92CD-7AC96F928995}" srcId="{7C10C61A-7A21-48A3-B6F4-5A4AB9ECD13B}" destId="{7EAB8CEF-6F04-472A-BB2F-C4DE649148B1}" srcOrd="1" destOrd="0" parTransId="{39CFCEFC-59E7-4EB8-B79A-C57D585F2841}" sibTransId="{CBBB2BD6-C584-452A-8878-D74EAC5300CB}"/>
    <dgm:cxn modelId="{AA570039-C1E0-45D1-AD5F-974A170CD3C8}" type="presOf" srcId="{245F713E-7183-434A-8BD2-A493A4D1F6EA}" destId="{CFED5FED-BCEE-4889-AE25-C1DBD3CB2CE9}" srcOrd="0" destOrd="0" presId="urn:microsoft.com/office/officeart/2005/8/layout/radial5"/>
    <dgm:cxn modelId="{7F518F3C-6F62-4588-9F97-FFFA3C7166CB}" type="presOf" srcId="{1298229E-FC4B-489C-B537-5490201953B8}" destId="{22C15790-BCAD-4E62-9152-94286E21B894}" srcOrd="0" destOrd="0" presId="urn:microsoft.com/office/officeart/2005/8/layout/radial5"/>
    <dgm:cxn modelId="{6C663B3F-F175-4A73-AEF6-F0370325C4CB}" srcId="{7C10C61A-7A21-48A3-B6F4-5A4AB9ECD13B}" destId="{AD5EFBE5-5485-47BE-B0A0-6BFA711458FA}" srcOrd="5" destOrd="0" parTransId="{B20A8072-99A9-4986-984C-50FB696F038A}" sibTransId="{C59B627F-7E03-4227-AAF8-9706D4D30E95}"/>
    <dgm:cxn modelId="{E8324663-7600-4FF0-A1DD-E6FB698735A6}" type="presOf" srcId="{1298229E-FC4B-489C-B537-5490201953B8}" destId="{3F60D1A9-A2C5-4090-A9CC-328EC60BB07C}" srcOrd="1" destOrd="0" presId="urn:microsoft.com/office/officeart/2005/8/layout/radial5"/>
    <dgm:cxn modelId="{445F9268-003C-412D-9127-D4B1E5DACC34}" srcId="{237351B3-A331-468E-93AB-0D759B28B647}" destId="{7C10C61A-7A21-48A3-B6F4-5A4AB9ECD13B}" srcOrd="0" destOrd="0" parTransId="{141EDD30-4192-4BE2-BAF7-DD68DA4F5832}" sibTransId="{7D109ECE-F191-45C0-B030-00EE8C6908DF}"/>
    <dgm:cxn modelId="{A690BE48-AC7B-4561-9C6A-AB08EAEA8CC5}" type="presOf" srcId="{725654CD-B4D6-456F-99AD-06918B3B6E4C}" destId="{41163E13-CB0A-4A82-AC32-A18645528210}" srcOrd="1" destOrd="0" presId="urn:microsoft.com/office/officeart/2005/8/layout/radial5"/>
    <dgm:cxn modelId="{5A0DD04C-D1E6-4293-B201-C394ED88D0DA}" type="presOf" srcId="{39CFCEFC-59E7-4EB8-B79A-C57D585F2841}" destId="{2A8F0EA0-98AA-4FD1-9583-EE467321CC50}" srcOrd="0" destOrd="0" presId="urn:microsoft.com/office/officeart/2005/8/layout/radial5"/>
    <dgm:cxn modelId="{CE155553-4917-478E-959D-D0F31227AE9F}" type="presOf" srcId="{6C7B957B-52ED-4AED-9750-A2AD4678276C}" destId="{554FA56C-906C-40E6-88F0-EBF3BDF22973}" srcOrd="0" destOrd="0" presId="urn:microsoft.com/office/officeart/2005/8/layout/radial5"/>
    <dgm:cxn modelId="{5F429374-1A1A-4AFA-AA4B-BE91CC21820E}" srcId="{7C10C61A-7A21-48A3-B6F4-5A4AB9ECD13B}" destId="{C4AD5AFA-6E2F-4B9F-B6F0-3A01DAD7226D}" srcOrd="2" destOrd="0" parTransId="{38F00643-E125-4D51-ADFC-46BABC75A046}" sibTransId="{9A27AB5B-00D6-4373-A15A-FAAB9D4EE256}"/>
    <dgm:cxn modelId="{49CB5075-DDD9-47E3-BAA3-219E704B751E}" type="presOf" srcId="{38F00643-E125-4D51-ADFC-46BABC75A046}" destId="{7A7A6965-DD44-4660-8E30-46EB964FEB5B}" srcOrd="0" destOrd="0" presId="urn:microsoft.com/office/officeart/2005/8/layout/radial5"/>
    <dgm:cxn modelId="{73590080-2FFB-47ED-AA23-8C985779C9A0}" type="presOf" srcId="{ACACD363-125E-480C-B615-3EAAB38CD777}" destId="{7113E5A2-A94C-4B5E-B0B8-38812F5B5F6A}" srcOrd="0" destOrd="0" presId="urn:microsoft.com/office/officeart/2005/8/layout/radial5"/>
    <dgm:cxn modelId="{58A98286-B569-462E-9077-BD67B03B3289}" type="presOf" srcId="{354A19A5-97C7-4111-B151-C97F5F6B3E2E}" destId="{0A6B5505-7D2A-4B18-992B-EDE37236AE2D}" srcOrd="0" destOrd="0" presId="urn:microsoft.com/office/officeart/2005/8/layout/radial5"/>
    <dgm:cxn modelId="{9C515791-9B19-4E97-84B3-18F72C70A3FA}" type="presOf" srcId="{B20A8072-99A9-4986-984C-50FB696F038A}" destId="{B411EC5D-1FA5-4EFA-B6CD-70D8BB0F07C9}" srcOrd="1" destOrd="0" presId="urn:microsoft.com/office/officeart/2005/8/layout/radial5"/>
    <dgm:cxn modelId="{D3EC1699-A4DA-4BA7-B3C2-91636347965D}" srcId="{7C10C61A-7A21-48A3-B6F4-5A4AB9ECD13B}" destId="{ACACD363-125E-480C-B615-3EAAB38CD777}" srcOrd="4" destOrd="0" parTransId="{725654CD-B4D6-456F-99AD-06918B3B6E4C}" sibTransId="{83D6F65F-7D85-4C07-8374-E391A558D643}"/>
    <dgm:cxn modelId="{209E28A7-DB4B-45E8-B7CA-6A9CB0F4F90B}" type="presOf" srcId="{B20A8072-99A9-4986-984C-50FB696F038A}" destId="{ADD57C8D-986F-47B7-A153-9F396D0C4517}" srcOrd="0" destOrd="0" presId="urn:microsoft.com/office/officeart/2005/8/layout/radial5"/>
    <dgm:cxn modelId="{82CAACAE-E46D-400C-A084-2ACF1FD6CF1C}" srcId="{7C10C61A-7A21-48A3-B6F4-5A4AB9ECD13B}" destId="{6C7B957B-52ED-4AED-9750-A2AD4678276C}" srcOrd="3" destOrd="0" parTransId="{354A19A5-97C7-4111-B151-C97F5F6B3E2E}" sibTransId="{DFF0EC3A-62BB-4ECF-8123-AB48D77E4404}"/>
    <dgm:cxn modelId="{826418B9-C858-4C09-99AF-725FDDE4540F}" type="presOf" srcId="{237351B3-A331-468E-93AB-0D759B28B647}" destId="{826CB49D-CB5F-465A-B1D6-3B9BF315C87A}" srcOrd="0" destOrd="0" presId="urn:microsoft.com/office/officeart/2005/8/layout/radial5"/>
    <dgm:cxn modelId="{7BE7D9D1-3845-4C69-850F-8D1BFAA348D8}" type="presOf" srcId="{7EAB8CEF-6F04-472A-BB2F-C4DE649148B1}" destId="{52BBD184-BB6D-40C7-9E15-01FC93360AAD}" srcOrd="0" destOrd="0" presId="urn:microsoft.com/office/officeart/2005/8/layout/radial5"/>
    <dgm:cxn modelId="{F71147DB-902B-4DE8-A371-4FBC51EE4441}" type="presOf" srcId="{38F00643-E125-4D51-ADFC-46BABC75A046}" destId="{CB75BF74-B919-4E28-BE15-9064EFB0F5C2}" srcOrd="1" destOrd="0" presId="urn:microsoft.com/office/officeart/2005/8/layout/radial5"/>
    <dgm:cxn modelId="{F63B03DC-1CD1-4298-91A9-50DDDD1116A4}" type="presOf" srcId="{7C10C61A-7A21-48A3-B6F4-5A4AB9ECD13B}" destId="{300B31CE-1513-4848-A1EE-22D3736D5753}" srcOrd="0" destOrd="0" presId="urn:microsoft.com/office/officeart/2005/8/layout/radial5"/>
    <dgm:cxn modelId="{63AAC2EE-E5D6-4406-A705-E65B8F90F399}" type="presOf" srcId="{39CFCEFC-59E7-4EB8-B79A-C57D585F2841}" destId="{8B66FFAA-9417-46CD-862F-A92317AE7FFC}" srcOrd="1" destOrd="0" presId="urn:microsoft.com/office/officeart/2005/8/layout/radial5"/>
    <dgm:cxn modelId="{DA826F51-E7D8-4206-AB7D-354FAB8B921B}" type="presParOf" srcId="{826CB49D-CB5F-465A-B1D6-3B9BF315C87A}" destId="{300B31CE-1513-4848-A1EE-22D3736D5753}" srcOrd="0" destOrd="0" presId="urn:microsoft.com/office/officeart/2005/8/layout/radial5"/>
    <dgm:cxn modelId="{FB3660AE-5838-428E-BEAF-CEA6C290DD17}" type="presParOf" srcId="{826CB49D-CB5F-465A-B1D6-3B9BF315C87A}" destId="{22C15790-BCAD-4E62-9152-94286E21B894}" srcOrd="1" destOrd="0" presId="urn:microsoft.com/office/officeart/2005/8/layout/radial5"/>
    <dgm:cxn modelId="{AFB77F0A-B56A-4BB9-AA27-3FED45BD18CC}" type="presParOf" srcId="{22C15790-BCAD-4E62-9152-94286E21B894}" destId="{3F60D1A9-A2C5-4090-A9CC-328EC60BB07C}" srcOrd="0" destOrd="0" presId="urn:microsoft.com/office/officeart/2005/8/layout/radial5"/>
    <dgm:cxn modelId="{AA3B7394-14F2-403B-A157-94F5B8B8AE9D}" type="presParOf" srcId="{826CB49D-CB5F-465A-B1D6-3B9BF315C87A}" destId="{CFED5FED-BCEE-4889-AE25-C1DBD3CB2CE9}" srcOrd="2" destOrd="0" presId="urn:microsoft.com/office/officeart/2005/8/layout/radial5"/>
    <dgm:cxn modelId="{9D726C93-3AFA-411B-8C65-82CD6745F776}" type="presParOf" srcId="{826CB49D-CB5F-465A-B1D6-3B9BF315C87A}" destId="{2A8F0EA0-98AA-4FD1-9583-EE467321CC50}" srcOrd="3" destOrd="0" presId="urn:microsoft.com/office/officeart/2005/8/layout/radial5"/>
    <dgm:cxn modelId="{9F6B90D2-7CD9-4441-BBA7-06FCA46A903C}" type="presParOf" srcId="{2A8F0EA0-98AA-4FD1-9583-EE467321CC50}" destId="{8B66FFAA-9417-46CD-862F-A92317AE7FFC}" srcOrd="0" destOrd="0" presId="urn:microsoft.com/office/officeart/2005/8/layout/radial5"/>
    <dgm:cxn modelId="{BE774F34-23FB-43C5-AB58-D2985FCF941A}" type="presParOf" srcId="{826CB49D-CB5F-465A-B1D6-3B9BF315C87A}" destId="{52BBD184-BB6D-40C7-9E15-01FC93360AAD}" srcOrd="4" destOrd="0" presId="urn:microsoft.com/office/officeart/2005/8/layout/radial5"/>
    <dgm:cxn modelId="{1DBFAB49-4A7C-4FA2-8991-9214743B8141}" type="presParOf" srcId="{826CB49D-CB5F-465A-B1D6-3B9BF315C87A}" destId="{7A7A6965-DD44-4660-8E30-46EB964FEB5B}" srcOrd="5" destOrd="0" presId="urn:microsoft.com/office/officeart/2005/8/layout/radial5"/>
    <dgm:cxn modelId="{042B52C6-3095-4B72-85EF-72BD5D9CE7F0}" type="presParOf" srcId="{7A7A6965-DD44-4660-8E30-46EB964FEB5B}" destId="{CB75BF74-B919-4E28-BE15-9064EFB0F5C2}" srcOrd="0" destOrd="0" presId="urn:microsoft.com/office/officeart/2005/8/layout/radial5"/>
    <dgm:cxn modelId="{F927DC74-0331-4703-8210-674D39AA810C}" type="presParOf" srcId="{826CB49D-CB5F-465A-B1D6-3B9BF315C87A}" destId="{30A86F52-8808-480A-A276-966B4D16EA01}" srcOrd="6" destOrd="0" presId="urn:microsoft.com/office/officeart/2005/8/layout/radial5"/>
    <dgm:cxn modelId="{7504FB11-84B9-4202-AFBE-987FBFA7439E}" type="presParOf" srcId="{826CB49D-CB5F-465A-B1D6-3B9BF315C87A}" destId="{0A6B5505-7D2A-4B18-992B-EDE37236AE2D}" srcOrd="7" destOrd="0" presId="urn:microsoft.com/office/officeart/2005/8/layout/radial5"/>
    <dgm:cxn modelId="{3DCA931D-EA31-4471-94EA-53F4079427CB}" type="presParOf" srcId="{0A6B5505-7D2A-4B18-992B-EDE37236AE2D}" destId="{012B9918-25F8-49EA-B39A-FC95F0E50FF5}" srcOrd="0" destOrd="0" presId="urn:microsoft.com/office/officeart/2005/8/layout/radial5"/>
    <dgm:cxn modelId="{7CE96232-1FD3-4DD0-AC65-648DD37C19BB}" type="presParOf" srcId="{826CB49D-CB5F-465A-B1D6-3B9BF315C87A}" destId="{554FA56C-906C-40E6-88F0-EBF3BDF22973}" srcOrd="8" destOrd="0" presId="urn:microsoft.com/office/officeart/2005/8/layout/radial5"/>
    <dgm:cxn modelId="{37518353-0BD4-458C-9003-A3701AFBE9F0}" type="presParOf" srcId="{826CB49D-CB5F-465A-B1D6-3B9BF315C87A}" destId="{D200BC10-677D-4F45-B5CA-DE83C2AD05F5}" srcOrd="9" destOrd="0" presId="urn:microsoft.com/office/officeart/2005/8/layout/radial5"/>
    <dgm:cxn modelId="{CAA60094-2F9F-489B-BF45-204F223A9E23}" type="presParOf" srcId="{D200BC10-677D-4F45-B5CA-DE83C2AD05F5}" destId="{41163E13-CB0A-4A82-AC32-A18645528210}" srcOrd="0" destOrd="0" presId="urn:microsoft.com/office/officeart/2005/8/layout/radial5"/>
    <dgm:cxn modelId="{D3E61D5B-BEE4-4736-82ED-279A33988720}" type="presParOf" srcId="{826CB49D-CB5F-465A-B1D6-3B9BF315C87A}" destId="{7113E5A2-A94C-4B5E-B0B8-38812F5B5F6A}" srcOrd="10" destOrd="0" presId="urn:microsoft.com/office/officeart/2005/8/layout/radial5"/>
    <dgm:cxn modelId="{D5803255-5D3A-45E2-8F94-4226782605C5}" type="presParOf" srcId="{826CB49D-CB5F-465A-B1D6-3B9BF315C87A}" destId="{ADD57C8D-986F-47B7-A153-9F396D0C4517}" srcOrd="11" destOrd="0" presId="urn:microsoft.com/office/officeart/2005/8/layout/radial5"/>
    <dgm:cxn modelId="{4A5A1B5D-5228-4560-AC01-00A5191C47D8}" type="presParOf" srcId="{ADD57C8D-986F-47B7-A153-9F396D0C4517}" destId="{B411EC5D-1FA5-4EFA-B6CD-70D8BB0F07C9}" srcOrd="0" destOrd="0" presId="urn:microsoft.com/office/officeart/2005/8/layout/radial5"/>
    <dgm:cxn modelId="{7ABF71ED-40A6-482D-BFB1-A121017678EF}" type="presParOf" srcId="{826CB49D-CB5F-465A-B1D6-3B9BF315C87A}" destId="{A1890473-9E7D-4538-8F47-3EFF03E08A19}" srcOrd="12" destOrd="0" presId="urn:microsoft.com/office/officeart/2005/8/layout/radial5"/>
  </dgm:cxnLst>
  <dgm:bg>
    <a:solidFill>
      <a:schemeClr val="accent1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0B0FE0-F6A7-4E79-B530-E416A39A30B8}">
      <dsp:nvSpPr>
        <dsp:cNvPr id="0" name=""/>
        <dsp:cNvSpPr/>
      </dsp:nvSpPr>
      <dsp:spPr>
        <a:xfrm>
          <a:off x="1206" y="600"/>
          <a:ext cx="10513186" cy="133004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6000" kern="1200" dirty="0"/>
            <a:t>חוסר אמון בין ההורים לרשות</a:t>
          </a:r>
        </a:p>
      </dsp:txBody>
      <dsp:txXfrm>
        <a:off x="40162" y="39556"/>
        <a:ext cx="10435274" cy="1252135"/>
      </dsp:txXfrm>
    </dsp:sp>
    <dsp:sp modelId="{083C9F2E-AAA5-4BE8-80EE-B9B954B1C391}">
      <dsp:nvSpPr>
        <dsp:cNvPr id="0" name=""/>
        <dsp:cNvSpPr/>
      </dsp:nvSpPr>
      <dsp:spPr>
        <a:xfrm>
          <a:off x="1206" y="1510645"/>
          <a:ext cx="6867539" cy="133004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600" kern="1200" dirty="0"/>
            <a:t>התחלה של גידול דמוגרפי משמעותי</a:t>
          </a:r>
        </a:p>
      </dsp:txBody>
      <dsp:txXfrm>
        <a:off x="40162" y="1549601"/>
        <a:ext cx="6789627" cy="1252135"/>
      </dsp:txXfrm>
    </dsp:sp>
    <dsp:sp modelId="{EDB22562-30B6-4900-B3FC-9693BF54565F}">
      <dsp:nvSpPr>
        <dsp:cNvPr id="0" name=""/>
        <dsp:cNvSpPr/>
      </dsp:nvSpPr>
      <dsp:spPr>
        <a:xfrm>
          <a:off x="1206" y="3020690"/>
          <a:ext cx="3363143" cy="13300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900" kern="1200" dirty="0"/>
            <a:t>היעדר שקיפות</a:t>
          </a:r>
        </a:p>
      </dsp:txBody>
      <dsp:txXfrm>
        <a:off x="40162" y="3059646"/>
        <a:ext cx="3285231" cy="1252135"/>
      </dsp:txXfrm>
    </dsp:sp>
    <dsp:sp modelId="{F8DB3061-45E2-4374-B31C-E964A9D08CC2}">
      <dsp:nvSpPr>
        <dsp:cNvPr id="0" name=""/>
        <dsp:cNvSpPr/>
      </dsp:nvSpPr>
      <dsp:spPr>
        <a:xfrm>
          <a:off x="3505602" y="3020690"/>
          <a:ext cx="3363143" cy="13300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900" kern="1200" dirty="0"/>
            <a:t>חשדנות מכניסה של תכנית חדשה</a:t>
          </a:r>
        </a:p>
      </dsp:txBody>
      <dsp:txXfrm>
        <a:off x="3544558" y="3059646"/>
        <a:ext cx="3285231" cy="1252135"/>
      </dsp:txXfrm>
    </dsp:sp>
    <dsp:sp modelId="{DAAB19D5-ED05-40EB-AA7A-356CED9A8344}">
      <dsp:nvSpPr>
        <dsp:cNvPr id="0" name=""/>
        <dsp:cNvSpPr/>
      </dsp:nvSpPr>
      <dsp:spPr>
        <a:xfrm>
          <a:off x="7151249" y="1510645"/>
          <a:ext cx="3363143" cy="133004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600" kern="1200" dirty="0"/>
            <a:t>שינוי בהנהגה החינוכית</a:t>
          </a:r>
        </a:p>
      </dsp:txBody>
      <dsp:txXfrm>
        <a:off x="7190205" y="1549601"/>
        <a:ext cx="3285231" cy="1252135"/>
      </dsp:txXfrm>
    </dsp:sp>
    <dsp:sp modelId="{4FAC69A4-6702-4E57-8AEB-BA0438AD8FBD}">
      <dsp:nvSpPr>
        <dsp:cNvPr id="0" name=""/>
        <dsp:cNvSpPr/>
      </dsp:nvSpPr>
      <dsp:spPr>
        <a:xfrm>
          <a:off x="7151249" y="3020690"/>
          <a:ext cx="3363143" cy="13300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900" kern="1200" dirty="0"/>
            <a:t>דיפרנציאליות ותחרות בין בתי הספר</a:t>
          </a:r>
        </a:p>
      </dsp:txBody>
      <dsp:txXfrm>
        <a:off x="7190205" y="3059646"/>
        <a:ext cx="3285231" cy="12521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81DD5B-7444-492E-B2E2-F13C008AF98D}">
      <dsp:nvSpPr>
        <dsp:cNvPr id="0" name=""/>
        <dsp:cNvSpPr/>
      </dsp:nvSpPr>
      <dsp:spPr>
        <a:xfrm>
          <a:off x="0" y="852624"/>
          <a:ext cx="6263640" cy="57563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kern="1200" dirty="0"/>
            <a:t>שוויון הזדמנויות אמיתי- תלמידים ובתי ספר.</a:t>
          </a:r>
          <a:endParaRPr lang="en-US" sz="2400" kern="1200" dirty="0"/>
        </a:p>
      </dsp:txBody>
      <dsp:txXfrm>
        <a:off x="28100" y="880724"/>
        <a:ext cx="6207440" cy="519439"/>
      </dsp:txXfrm>
    </dsp:sp>
    <dsp:sp modelId="{8CC1A6F6-30E1-40B4-B19A-759D4481DF58}">
      <dsp:nvSpPr>
        <dsp:cNvPr id="0" name=""/>
        <dsp:cNvSpPr/>
      </dsp:nvSpPr>
      <dsp:spPr>
        <a:xfrm>
          <a:off x="0" y="1497384"/>
          <a:ext cx="6263640" cy="575639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kern="1200" dirty="0"/>
            <a:t>דלת פתוחה- הקשבה </a:t>
          </a:r>
          <a:endParaRPr lang="en-US" sz="2400" kern="1200" dirty="0"/>
        </a:p>
      </dsp:txBody>
      <dsp:txXfrm>
        <a:off x="28100" y="1525484"/>
        <a:ext cx="6207440" cy="519439"/>
      </dsp:txXfrm>
    </dsp:sp>
    <dsp:sp modelId="{C7FF0687-4CF1-4FD0-8796-76E45C922E6B}">
      <dsp:nvSpPr>
        <dsp:cNvPr id="0" name=""/>
        <dsp:cNvSpPr/>
      </dsp:nvSpPr>
      <dsp:spPr>
        <a:xfrm>
          <a:off x="0" y="2142144"/>
          <a:ext cx="6263640" cy="575639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kern="1200" dirty="0"/>
            <a:t>יצירת חיבורים ושותפויות</a:t>
          </a:r>
          <a:endParaRPr lang="en-US" sz="2400" kern="1200" dirty="0"/>
        </a:p>
      </dsp:txBody>
      <dsp:txXfrm>
        <a:off x="28100" y="2170244"/>
        <a:ext cx="6207440" cy="519439"/>
      </dsp:txXfrm>
    </dsp:sp>
    <dsp:sp modelId="{8B29BAE5-A778-42C9-9F93-974B5BB10A15}">
      <dsp:nvSpPr>
        <dsp:cNvPr id="0" name=""/>
        <dsp:cNvSpPr/>
      </dsp:nvSpPr>
      <dsp:spPr>
        <a:xfrm>
          <a:off x="0" y="2786903"/>
          <a:ext cx="6263640" cy="575639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kern="1200" dirty="0"/>
            <a:t>אמונה בזכות של כל ילד לקבל מענה איכותי ומיטבי.</a:t>
          </a:r>
          <a:endParaRPr lang="en-US" sz="2400" kern="1200" dirty="0"/>
        </a:p>
      </dsp:txBody>
      <dsp:txXfrm>
        <a:off x="28100" y="2815003"/>
        <a:ext cx="6207440" cy="519439"/>
      </dsp:txXfrm>
    </dsp:sp>
    <dsp:sp modelId="{37993795-3269-42E5-9684-BC1812CEAEE6}">
      <dsp:nvSpPr>
        <dsp:cNvPr id="0" name=""/>
        <dsp:cNvSpPr/>
      </dsp:nvSpPr>
      <dsp:spPr>
        <a:xfrm>
          <a:off x="0" y="3431663"/>
          <a:ext cx="6263640" cy="575639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kern="1200" dirty="0"/>
            <a:t>אחריות משותפת של כל השותפים בתהליך החינוכי.</a:t>
          </a:r>
          <a:endParaRPr lang="en-US" sz="2400" kern="1200" dirty="0"/>
        </a:p>
      </dsp:txBody>
      <dsp:txXfrm>
        <a:off x="28100" y="3459763"/>
        <a:ext cx="6207440" cy="519439"/>
      </dsp:txXfrm>
    </dsp:sp>
    <dsp:sp modelId="{D9D9664D-6BC4-4398-868B-D22D91154FBA}">
      <dsp:nvSpPr>
        <dsp:cNvPr id="0" name=""/>
        <dsp:cNvSpPr/>
      </dsp:nvSpPr>
      <dsp:spPr>
        <a:xfrm>
          <a:off x="0" y="4076423"/>
          <a:ext cx="6263640" cy="575639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kern="1200" dirty="0"/>
            <a:t>ערבות הדדית.</a:t>
          </a:r>
          <a:endParaRPr lang="en-US" sz="2400" kern="1200" dirty="0"/>
        </a:p>
      </dsp:txBody>
      <dsp:txXfrm>
        <a:off x="28100" y="4104523"/>
        <a:ext cx="6207440" cy="5194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0B31CE-1513-4848-A1EE-22D3736D5753}">
      <dsp:nvSpPr>
        <dsp:cNvPr id="0" name=""/>
        <dsp:cNvSpPr/>
      </dsp:nvSpPr>
      <dsp:spPr>
        <a:xfrm>
          <a:off x="3877779" y="1591779"/>
          <a:ext cx="1135224" cy="113522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900" b="1" kern="1200" dirty="0"/>
            <a:t>משילות</a:t>
          </a:r>
        </a:p>
      </dsp:txBody>
      <dsp:txXfrm>
        <a:off x="4044029" y="1758029"/>
        <a:ext cx="802724" cy="802724"/>
      </dsp:txXfrm>
    </dsp:sp>
    <dsp:sp modelId="{22C15790-BCAD-4E62-9152-94286E21B894}">
      <dsp:nvSpPr>
        <dsp:cNvPr id="0" name=""/>
        <dsp:cNvSpPr/>
      </dsp:nvSpPr>
      <dsp:spPr>
        <a:xfrm rot="16200000">
          <a:off x="4325240" y="1178891"/>
          <a:ext cx="240302" cy="38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500" kern="1200"/>
        </a:p>
      </dsp:txBody>
      <dsp:txXfrm>
        <a:off x="4361286" y="1292132"/>
        <a:ext cx="168211" cy="231586"/>
      </dsp:txXfrm>
    </dsp:sp>
    <dsp:sp modelId="{CFED5FED-BCEE-4889-AE25-C1DBD3CB2CE9}">
      <dsp:nvSpPr>
        <dsp:cNvPr id="0" name=""/>
        <dsp:cNvSpPr/>
      </dsp:nvSpPr>
      <dsp:spPr>
        <a:xfrm>
          <a:off x="3877779" y="3153"/>
          <a:ext cx="1135224" cy="113522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500" b="1" kern="1200" dirty="0"/>
            <a:t>שותפות</a:t>
          </a:r>
        </a:p>
      </dsp:txBody>
      <dsp:txXfrm>
        <a:off x="4044029" y="169403"/>
        <a:ext cx="802724" cy="802724"/>
      </dsp:txXfrm>
    </dsp:sp>
    <dsp:sp modelId="{2A8F0EA0-98AA-4FD1-9583-EE467321CC50}">
      <dsp:nvSpPr>
        <dsp:cNvPr id="0" name=""/>
        <dsp:cNvSpPr/>
      </dsp:nvSpPr>
      <dsp:spPr>
        <a:xfrm rot="19800000">
          <a:off x="5007245" y="1572647"/>
          <a:ext cx="240302" cy="38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1351709"/>
                <a:satOff val="-3484"/>
                <a:lumOff val="-2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351709"/>
                <a:satOff val="-3484"/>
                <a:lumOff val="-2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351709"/>
                <a:satOff val="-3484"/>
                <a:lumOff val="-2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500" kern="1200"/>
        </a:p>
      </dsp:txBody>
      <dsp:txXfrm>
        <a:off x="5012074" y="1667865"/>
        <a:ext cx="168211" cy="231586"/>
      </dsp:txXfrm>
    </dsp:sp>
    <dsp:sp modelId="{52BBD184-BB6D-40C7-9E15-01FC93360AAD}">
      <dsp:nvSpPr>
        <dsp:cNvPr id="0" name=""/>
        <dsp:cNvSpPr/>
      </dsp:nvSpPr>
      <dsp:spPr>
        <a:xfrm>
          <a:off x="5253569" y="797466"/>
          <a:ext cx="1135224" cy="1135224"/>
        </a:xfrm>
        <a:prstGeom prst="ellipse">
          <a:avLst/>
        </a:prstGeom>
        <a:gradFill rotWithShape="0">
          <a:gsLst>
            <a:gs pos="0">
              <a:schemeClr val="accent5">
                <a:hueOff val="-1351709"/>
                <a:satOff val="-3484"/>
                <a:lumOff val="-2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351709"/>
                <a:satOff val="-3484"/>
                <a:lumOff val="-2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351709"/>
                <a:satOff val="-3484"/>
                <a:lumOff val="-2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500" b="1" kern="1200" dirty="0"/>
            <a:t>אומץ מנהיגותי</a:t>
          </a:r>
        </a:p>
      </dsp:txBody>
      <dsp:txXfrm>
        <a:off x="5419819" y="963716"/>
        <a:ext cx="802724" cy="802724"/>
      </dsp:txXfrm>
    </dsp:sp>
    <dsp:sp modelId="{7A7A6965-DD44-4660-8E30-46EB964FEB5B}">
      <dsp:nvSpPr>
        <dsp:cNvPr id="0" name=""/>
        <dsp:cNvSpPr/>
      </dsp:nvSpPr>
      <dsp:spPr>
        <a:xfrm rot="1800000">
          <a:off x="5007245" y="2360159"/>
          <a:ext cx="240302" cy="38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2703417"/>
                <a:satOff val="-6968"/>
                <a:lumOff val="-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703417"/>
                <a:satOff val="-6968"/>
                <a:lumOff val="-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703417"/>
                <a:satOff val="-6968"/>
                <a:lumOff val="-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500" kern="1200"/>
        </a:p>
      </dsp:txBody>
      <dsp:txXfrm>
        <a:off x="5012074" y="2419331"/>
        <a:ext cx="168211" cy="231586"/>
      </dsp:txXfrm>
    </dsp:sp>
    <dsp:sp modelId="{30A86F52-8808-480A-A276-966B4D16EA01}">
      <dsp:nvSpPr>
        <dsp:cNvPr id="0" name=""/>
        <dsp:cNvSpPr/>
      </dsp:nvSpPr>
      <dsp:spPr>
        <a:xfrm>
          <a:off x="5253569" y="2386092"/>
          <a:ext cx="1135224" cy="1135224"/>
        </a:xfrm>
        <a:prstGeom prst="ellipse">
          <a:avLst/>
        </a:prstGeom>
        <a:gradFill rotWithShape="0">
          <a:gsLst>
            <a:gs pos="0">
              <a:schemeClr val="accent5">
                <a:hueOff val="-2703417"/>
                <a:satOff val="-6968"/>
                <a:lumOff val="-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703417"/>
                <a:satOff val="-6968"/>
                <a:lumOff val="-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703417"/>
                <a:satOff val="-6968"/>
                <a:lumOff val="-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500" b="1" kern="1200" dirty="0"/>
            <a:t>גמישות הצרכים המשתנים</a:t>
          </a:r>
        </a:p>
      </dsp:txBody>
      <dsp:txXfrm>
        <a:off x="5419819" y="2552342"/>
        <a:ext cx="802724" cy="802724"/>
      </dsp:txXfrm>
    </dsp:sp>
    <dsp:sp modelId="{0A6B5505-7D2A-4B18-992B-EDE37236AE2D}">
      <dsp:nvSpPr>
        <dsp:cNvPr id="0" name=""/>
        <dsp:cNvSpPr/>
      </dsp:nvSpPr>
      <dsp:spPr>
        <a:xfrm rot="5400000">
          <a:off x="4325240" y="2753915"/>
          <a:ext cx="240302" cy="38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4055126"/>
                <a:satOff val="-10451"/>
                <a:lumOff val="-7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5126"/>
                <a:satOff val="-10451"/>
                <a:lumOff val="-7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5126"/>
                <a:satOff val="-10451"/>
                <a:lumOff val="-7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500" kern="1200"/>
        </a:p>
      </dsp:txBody>
      <dsp:txXfrm>
        <a:off x="4361286" y="2795065"/>
        <a:ext cx="168211" cy="231586"/>
      </dsp:txXfrm>
    </dsp:sp>
    <dsp:sp modelId="{554FA56C-906C-40E6-88F0-EBF3BDF22973}">
      <dsp:nvSpPr>
        <dsp:cNvPr id="0" name=""/>
        <dsp:cNvSpPr/>
      </dsp:nvSpPr>
      <dsp:spPr>
        <a:xfrm>
          <a:off x="3877779" y="3180404"/>
          <a:ext cx="1135224" cy="1135224"/>
        </a:xfrm>
        <a:prstGeom prst="ellipse">
          <a:avLst/>
        </a:prstGeom>
        <a:gradFill rotWithShape="0">
          <a:gsLst>
            <a:gs pos="0">
              <a:schemeClr val="accent5">
                <a:hueOff val="-4055126"/>
                <a:satOff val="-10451"/>
                <a:lumOff val="-7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5126"/>
                <a:satOff val="-10451"/>
                <a:lumOff val="-7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5126"/>
                <a:satOff val="-10451"/>
                <a:lumOff val="-7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500" b="1" kern="1200" dirty="0"/>
            <a:t>השקעה וניתוב משאבים</a:t>
          </a:r>
        </a:p>
      </dsp:txBody>
      <dsp:txXfrm>
        <a:off x="4044029" y="3346654"/>
        <a:ext cx="802724" cy="802724"/>
      </dsp:txXfrm>
    </dsp:sp>
    <dsp:sp modelId="{D200BC10-677D-4F45-B5CA-DE83C2AD05F5}">
      <dsp:nvSpPr>
        <dsp:cNvPr id="0" name=""/>
        <dsp:cNvSpPr/>
      </dsp:nvSpPr>
      <dsp:spPr>
        <a:xfrm rot="9000000">
          <a:off x="3643235" y="2360159"/>
          <a:ext cx="240302" cy="38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5406834"/>
                <a:satOff val="-13935"/>
                <a:lumOff val="-941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406834"/>
                <a:satOff val="-13935"/>
                <a:lumOff val="-941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406834"/>
                <a:satOff val="-13935"/>
                <a:lumOff val="-941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500" kern="1200"/>
        </a:p>
      </dsp:txBody>
      <dsp:txXfrm rot="10800000">
        <a:off x="3710497" y="2419331"/>
        <a:ext cx="168211" cy="231586"/>
      </dsp:txXfrm>
    </dsp:sp>
    <dsp:sp modelId="{7113E5A2-A94C-4B5E-B0B8-38812F5B5F6A}">
      <dsp:nvSpPr>
        <dsp:cNvPr id="0" name=""/>
        <dsp:cNvSpPr/>
      </dsp:nvSpPr>
      <dsp:spPr>
        <a:xfrm>
          <a:off x="2501989" y="2386092"/>
          <a:ext cx="1135224" cy="1135224"/>
        </a:xfrm>
        <a:prstGeom prst="ellipse">
          <a:avLst/>
        </a:prstGeom>
        <a:gradFill rotWithShape="0">
          <a:gsLst>
            <a:gs pos="0">
              <a:schemeClr val="accent5">
                <a:hueOff val="-5406834"/>
                <a:satOff val="-13935"/>
                <a:lumOff val="-941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406834"/>
                <a:satOff val="-13935"/>
                <a:lumOff val="-941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406834"/>
                <a:satOff val="-13935"/>
                <a:lumOff val="-941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500" b="1" kern="1200" dirty="0"/>
            <a:t>שקיפות</a:t>
          </a:r>
        </a:p>
      </dsp:txBody>
      <dsp:txXfrm>
        <a:off x="2668239" y="2552342"/>
        <a:ext cx="802724" cy="802724"/>
      </dsp:txXfrm>
    </dsp:sp>
    <dsp:sp modelId="{ADD57C8D-986F-47B7-A153-9F396D0C4517}">
      <dsp:nvSpPr>
        <dsp:cNvPr id="0" name=""/>
        <dsp:cNvSpPr/>
      </dsp:nvSpPr>
      <dsp:spPr>
        <a:xfrm rot="12600000">
          <a:off x="3643235" y="1572647"/>
          <a:ext cx="240302" cy="38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500" kern="1200"/>
        </a:p>
      </dsp:txBody>
      <dsp:txXfrm rot="10800000">
        <a:off x="3710497" y="1667865"/>
        <a:ext cx="168211" cy="231586"/>
      </dsp:txXfrm>
    </dsp:sp>
    <dsp:sp modelId="{A1890473-9E7D-4538-8F47-3EFF03E08A19}">
      <dsp:nvSpPr>
        <dsp:cNvPr id="0" name=""/>
        <dsp:cNvSpPr/>
      </dsp:nvSpPr>
      <dsp:spPr>
        <a:xfrm>
          <a:off x="2501989" y="797466"/>
          <a:ext cx="1135224" cy="1135224"/>
        </a:xfrm>
        <a:prstGeom prst="ellipse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500" b="1" kern="1200" dirty="0"/>
            <a:t>עקביות</a:t>
          </a:r>
        </a:p>
      </dsp:txBody>
      <dsp:txXfrm>
        <a:off x="2668239" y="963716"/>
        <a:ext cx="802724" cy="8027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106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618B8C3-1B11-42CA-9DE8-9BEB40FBF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9E20502-6781-4F91-BC3E-AC3E679D48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DC128D4-51A0-493C-9B5D-406E7A955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3EB-A0D3-4498-8F33-9B913AAC49D6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5C1B5C1-E57B-4455-A4F6-14E9D9C97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DC2F034-C9FD-4953-B1AF-C2D03A4CC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7843-521B-4DAC-8A95-65F9FD7D3B4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378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79AA43A-1216-493C-9CBF-6BFCB6A17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941E916B-8C18-42C9-AC12-651C0EF21E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294C5A2-BF25-4303-A088-FD28D3448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3EB-A0D3-4498-8F33-9B913AAC49D6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CE1FB2B-F866-44C7-A8FB-B3A3A978E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398ACE19-E575-4D61-B15D-758D5F171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7843-521B-4DAC-8A95-65F9FD7D3B4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7986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A3D972AA-E103-4581-AA46-C23075FBF6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951A815D-F4B8-4C0D-9058-83341F4044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45B7DDE-93A8-49D3-86D8-C6B6BBB1D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3EB-A0D3-4498-8F33-9B913AAC49D6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31AF223-FF2F-4A59-AB9B-3DA798C16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BAA819E-8611-4540-953D-0D9A50FCD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7843-521B-4DAC-8A95-65F9FD7D3B4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675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99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E1965E3-9F1E-42F8-B259-0576A8748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5F035AA-A510-4C9D-99F5-DDB6B4EAD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891CCC3-0A76-4C10-AD45-538D3247C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3EB-A0D3-4498-8F33-9B913AAC49D6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B6F16E0-0CB5-48A5-85C3-A54B96301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DCAABB2-31E6-48DB-90DC-D663A53A3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7843-521B-4DAC-8A95-65F9FD7D3B4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725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5FEF968-65F8-4601-A707-5A8F61D3C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E44FAF3-232E-4859-8764-0E67892E8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31248D1-A037-4843-95FD-6BE06E244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3EB-A0D3-4498-8F33-9B913AAC49D6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3F36148-9968-4282-B1DB-B93C9A29D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F4684EA-0393-4A3E-A143-AFA358011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7843-521B-4DAC-8A95-65F9FD7D3B4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22305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51065F7-8F12-44E2-9F34-DF4957574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E49418-476E-4153-86B1-FE4B93A9C2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B6A0C34-5A44-4316-B19B-FF6993F12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98D5A1B3-BADD-41A9-854F-38C2740BC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3EB-A0D3-4498-8F33-9B913AAC49D6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6ABAAE9-128B-4E09-97C2-CE5E471B5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9F80E14-02DC-4619-8F7C-30CAB703E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7843-521B-4DAC-8A95-65F9FD7D3B4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0468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3183356-602C-470D-B99C-94C459249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6A549DFE-AC66-4728-B3BA-E4954561D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B6EB3DF-1591-4B6A-8625-C025CD436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DE2AEEF0-4C5E-405C-8599-BF9E12C971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18B5AD5E-D22D-4DE7-A2D7-E140775250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87EF7ABB-AF0A-4426-97F1-BBEC8CF82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3EB-A0D3-4498-8F33-9B913AAC49D6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E4F96C4B-7C42-4AD6-910A-7E0618388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4F28E09F-8C6D-4ADE-A1A0-099EC9448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7843-521B-4DAC-8A95-65F9FD7D3B4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7666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20D80D2-C1A0-4ABD-AA5E-728B9A418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019B0D68-23FA-467B-9432-457347A3D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3EB-A0D3-4498-8F33-9B913AAC49D6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C96E3E9D-B2F5-4321-8112-29DD8599B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BA40EBB7-FB5C-4484-84C2-5836DEA54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7843-521B-4DAC-8A95-65F9FD7D3B4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571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679022D5-3153-48CF-B795-8220C8890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3EB-A0D3-4498-8F33-9B913AAC49D6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788A8CB8-2035-4E2B-9004-2452B1885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A2B00DBC-95D3-4E62-9A69-9BBF47520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7843-521B-4DAC-8A95-65F9FD7D3B4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3857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393BE09-DCC1-41C4-8511-D0F2764BD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C26CF851-1EAF-45B6-8C0A-1F01D2884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C7667CF9-1E3B-4CB3-8A53-BAF84DAD8A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8F4A80DA-7C9F-41CA-80AF-3CDCE8B6C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3EB-A0D3-4498-8F33-9B913AAC49D6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5B3C8FDE-3CF2-43BB-8D01-23A27A8F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6807422-C99A-4FC8-9EF4-9059B28B7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7843-521B-4DAC-8A95-65F9FD7D3B4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69053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11DA816-A66E-4D7D-A52E-AFA4CDEE1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538BAE85-D937-4AC7-98E5-1184045D79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7F2E0944-28F8-47E1-94A7-AA270D9472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2E155F3D-ECCE-4C88-BB5E-9540E1150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3EB-A0D3-4498-8F33-9B913AAC49D6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ADFB7E31-08FC-4CF0-8C90-6B4CA5768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AB2235AB-3BAC-4090-B2B8-04DA5F7C6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7843-521B-4DAC-8A95-65F9FD7D3B4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0364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13EF595E-4F75-4467-A3F3-397E4F67A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F1C68804-8560-44AB-AD77-5EA6E91A46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1E0488A-ECC9-49B3-83AF-F042C59BB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823EB-A0D3-4498-8F33-9B913AAC49D6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97BA45E-4534-49E9-888E-2BCC99C7B1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98A0EA0-770A-42AC-B8AC-57E28A1584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07843-521B-4DAC-8A95-65F9FD7D3B4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522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4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 /><Relationship Id="rId2" Type="http://schemas.openxmlformats.org/officeDocument/2006/relationships/diagramData" Target="../diagrams/data2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.xml" /><Relationship Id="rId5" Type="http://schemas.openxmlformats.org/officeDocument/2006/relationships/diagramColors" Target="../diagrams/colors2.xml" /><Relationship Id="rId4" Type="http://schemas.openxmlformats.org/officeDocument/2006/relationships/diagramQuickStyle" Target="../diagrams/quickStyle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 /><Relationship Id="rId2" Type="http://schemas.openxmlformats.org/officeDocument/2006/relationships/diagramData" Target="../diagrams/data3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3.xml" /><Relationship Id="rId5" Type="http://schemas.openxmlformats.org/officeDocument/2006/relationships/diagramColors" Target="../diagrams/colors3.xml" /><Relationship Id="rId4" Type="http://schemas.openxmlformats.org/officeDocument/2006/relationships/diagramQuickStyle" Target="../diagrams/quickStyle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>
            <a:extLst>
              <a:ext uri="{FF2B5EF4-FFF2-40B4-BE49-F238E27FC236}">
                <a16:creationId xmlns:a16="http://schemas.microsoft.com/office/drawing/2014/main" id="{347D6575-0B06-40B2-9D0F-298202F6B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1" name="Arc 70">
            <a:extLst>
              <a:ext uri="{FF2B5EF4-FFF2-40B4-BE49-F238E27FC236}">
                <a16:creationId xmlns:a16="http://schemas.microsoft.com/office/drawing/2014/main" id="{E2B33195-5BCA-4BB7-A82D-67395226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604789">
            <a:off x="675639" y="775849"/>
            <a:ext cx="2987899" cy="2987899"/>
          </a:xfrm>
          <a:prstGeom prst="arc">
            <a:avLst>
              <a:gd name="adj1" fmla="val 14455503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כותרת 3">
            <a:extLst>
              <a:ext uri="{FF2B5EF4-FFF2-40B4-BE49-F238E27FC236}">
                <a16:creationId xmlns:a16="http://schemas.microsoft.com/office/drawing/2014/main" id="{45EA642A-C26B-4702-A73B-BE61EDC77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818" y="1370171"/>
            <a:ext cx="508558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rtl="0"/>
            <a:r>
              <a:rPr lang="en-US" sz="5100" b="1" dirty="0" err="1">
                <a:solidFill>
                  <a:schemeClr val="bg1"/>
                </a:solidFill>
              </a:rPr>
              <a:t>מינהל</a:t>
            </a:r>
            <a:r>
              <a:rPr lang="en-US" sz="5100" b="1" dirty="0">
                <a:solidFill>
                  <a:schemeClr val="bg1"/>
                </a:solidFill>
              </a:rPr>
              <a:t> </a:t>
            </a:r>
            <a:r>
              <a:rPr lang="en-US" sz="5100" b="1" dirty="0" err="1">
                <a:solidFill>
                  <a:schemeClr val="bg1"/>
                </a:solidFill>
              </a:rPr>
              <a:t>החינוך</a:t>
            </a:r>
            <a:r>
              <a:rPr lang="en-US" sz="5100" b="1" dirty="0">
                <a:solidFill>
                  <a:schemeClr val="bg1"/>
                </a:solidFill>
              </a:rPr>
              <a:t> </a:t>
            </a:r>
            <a:r>
              <a:rPr lang="en-US" sz="5100" b="1" dirty="0" err="1">
                <a:solidFill>
                  <a:schemeClr val="bg1"/>
                </a:solidFill>
              </a:rPr>
              <a:t>אשקלון</a:t>
            </a:r>
            <a:br>
              <a:rPr lang="en-US" sz="5100" dirty="0">
                <a:solidFill>
                  <a:schemeClr val="bg1"/>
                </a:solidFill>
              </a:rPr>
            </a:br>
            <a:endParaRPr lang="en-US" sz="5100" dirty="0">
              <a:solidFill>
                <a:schemeClr val="bg1"/>
              </a:solidFill>
            </a:endParaRPr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A5155C07-2BEC-47B8-AA7E-37E0089AD5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2818" y="3849845"/>
            <a:ext cx="5085580" cy="188175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 rtl="0">
              <a:buNone/>
            </a:pPr>
            <a:r>
              <a:rPr lang="en-US" sz="2400" b="1" dirty="0" err="1">
                <a:solidFill>
                  <a:schemeClr val="bg1"/>
                </a:solidFill>
              </a:rPr>
              <a:t>מציג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</a:p>
          <a:p>
            <a:pPr marL="0" indent="0" algn="ctr" rtl="0">
              <a:buNone/>
            </a:pPr>
            <a:r>
              <a:rPr lang="en-US" sz="2400" b="1" dirty="0" err="1">
                <a:solidFill>
                  <a:schemeClr val="bg1"/>
                </a:solidFill>
              </a:rPr>
              <a:t>שותפות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הורים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ממשבר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לצמיחה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CF8AD9F3-9AF6-494F-83A3-2F6775639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49802" y="832686"/>
            <a:ext cx="1104943" cy="107496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מציין מיקום תוכן 6">
            <a:extLst>
              <a:ext uri="{FF2B5EF4-FFF2-40B4-BE49-F238E27FC236}">
                <a16:creationId xmlns:a16="http://schemas.microsoft.com/office/drawing/2014/main" id="{F23427C4-994A-4950-81B3-AD372794F0C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r="1" b="1"/>
          <a:stretch/>
        </p:blipFill>
        <p:spPr>
          <a:xfrm>
            <a:off x="6520859" y="795510"/>
            <a:ext cx="5137520" cy="5137520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0DA5DB8B-7E5C-4ABC-8069-A9A8806F3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82154" y="4925384"/>
            <a:ext cx="876704" cy="876704"/>
          </a:xfrm>
          <a:prstGeom prst="rect">
            <a:avLst/>
          </a:prstGeom>
          <a:noFill/>
          <a:ln w="127000">
            <a:solidFill>
              <a:schemeClr val="accent4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406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46D6306C-ED4F-4AAE-B4A5-EEA6AFAD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EC5361D-F897-4856-B945-0455A365E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15435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4508C0C5-2268-42B5-B3C8-4D0899E05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141ACBDB-38F8-4B34-8183-BD95B4E55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739327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E00DB52-3455-4E2F-867B-A6D0516E1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653800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Isosceles Triangle 57">
            <a:extLst>
              <a:ext uri="{FF2B5EF4-FFF2-40B4-BE49-F238E27FC236}">
                <a16:creationId xmlns:a16="http://schemas.microsoft.com/office/drawing/2014/main" id="{9E914C83-E0D8-4953-92D5-169D28CB4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5423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Isosceles Triangle 59">
            <a:extLst>
              <a:ext uri="{FF2B5EF4-FFF2-40B4-BE49-F238E27FC236}">
                <a16:creationId xmlns:a16="http://schemas.microsoft.com/office/drawing/2014/main" id="{3512E083-F550-46AF-8490-767ECFD0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7297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05E9BADF-8C62-45F7-9A90-2BB3BE93B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e-IL" b="1" i="1" dirty="0">
                <a:solidFill>
                  <a:schemeClr val="tx2"/>
                </a:solidFill>
              </a:rPr>
              <a:t>תמונת מצב בתחילת התהליך- </a:t>
            </a:r>
          </a:p>
        </p:txBody>
      </p:sp>
      <p:graphicFrame>
        <p:nvGraphicFramePr>
          <p:cNvPr id="4" name="מציין מיקום תוכן 3">
            <a:extLst>
              <a:ext uri="{FF2B5EF4-FFF2-40B4-BE49-F238E27FC236}">
                <a16:creationId xmlns:a16="http://schemas.microsoft.com/office/drawing/2014/main" id="{E80CD1B5-1589-48E7-B824-565A484140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288644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0031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62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reeform: Shape 64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66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68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70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0" name="Isosceles Triangle 72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Isosceles Triangle 74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E95210E-F3A4-4997-ADC5-446B1C653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he-IL" sz="5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אני מאמין–'מאוחדים מבית'</a:t>
            </a:r>
          </a:p>
        </p:txBody>
      </p:sp>
      <p:graphicFrame>
        <p:nvGraphicFramePr>
          <p:cNvPr id="30" name="מציין מיקום תוכן 2">
            <a:extLst>
              <a:ext uri="{FF2B5EF4-FFF2-40B4-BE49-F238E27FC236}">
                <a16:creationId xmlns:a16="http://schemas.microsoft.com/office/drawing/2014/main" id="{78904EC6-AF74-44CF-8627-748424D48C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5669906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2304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4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F1E0EC23-3797-435D-9221-7FEE2D845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2121" y="321734"/>
            <a:ext cx="5136412" cy="1135737"/>
          </a:xfrm>
        </p:spPr>
        <p:txBody>
          <a:bodyPr>
            <a:normAutofit/>
          </a:bodyPr>
          <a:lstStyle/>
          <a:p>
            <a:pPr algn="ctr"/>
            <a:r>
              <a:rPr lang="he-IL" sz="3600" b="1">
                <a:solidFill>
                  <a:schemeClr val="tx2"/>
                </a:solidFill>
              </a:rPr>
              <a:t>תהליך העבודה המבוסס על שותפויות-</a:t>
            </a:r>
            <a:endParaRPr lang="he-IL" sz="3600" b="1" dirty="0">
              <a:solidFill>
                <a:schemeClr val="tx2"/>
              </a:solidFill>
            </a:endParaRPr>
          </a:p>
        </p:txBody>
      </p:sp>
      <p:pic>
        <p:nvPicPr>
          <p:cNvPr id="59" name="Picture 47" descr="שולחנות בכיתה ריקה">
            <a:extLst>
              <a:ext uri="{FF2B5EF4-FFF2-40B4-BE49-F238E27FC236}">
                <a16:creationId xmlns:a16="http://schemas.microsoft.com/office/drawing/2014/main" id="{CFA84099-BB46-4F40-B59D-93382C3A8D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83" r="16707"/>
          <a:stretch/>
        </p:blipFill>
        <p:spPr>
          <a:xfrm>
            <a:off x="999890" y="713127"/>
            <a:ext cx="4577874" cy="5431745"/>
          </a:xfrm>
          <a:prstGeom prst="rect">
            <a:avLst/>
          </a:prstGeom>
        </p:spPr>
      </p:pic>
      <p:grpSp>
        <p:nvGrpSpPr>
          <p:cNvPr id="74" name="Group 66">
            <a:extLst>
              <a:ext uri="{FF2B5EF4-FFF2-40B4-BE49-F238E27FC236}">
                <a16:creationId xmlns:a16="http://schemas.microsoft.com/office/drawing/2014/main" id="{4724F874-E407-41A5-918C-1CF5DF526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0"/>
            <a:ext cx="1097280" cy="1097280"/>
            <a:chOff x="11094720" y="0"/>
            <a:chExt cx="1097280" cy="1097280"/>
          </a:xfrm>
        </p:grpSpPr>
        <p:sp>
          <p:nvSpPr>
            <p:cNvPr id="68" name="Isosceles Triangle 67">
              <a:extLst>
                <a:ext uri="{FF2B5EF4-FFF2-40B4-BE49-F238E27FC236}">
                  <a16:creationId xmlns:a16="http://schemas.microsoft.com/office/drawing/2014/main" id="{EBB12D3E-DD63-469B-A687-14E38AE471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1094720" y="0"/>
              <a:ext cx="1097280" cy="1097280"/>
            </a:xfrm>
            <a:prstGeom prst="triangle">
              <a:avLst>
                <a:gd name="adj" fmla="val 10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2CC10F17-490D-41AE-9B38-7F39AF7384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189552" y="127618"/>
              <a:ext cx="457894" cy="457894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9D0CEBC-7AEB-4CCE-9B65-05F41A5E8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2120" y="1782981"/>
            <a:ext cx="5136412" cy="439398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he-IL" sz="2000" b="1" dirty="0">
                <a:solidFill>
                  <a:schemeClr val="tx2"/>
                </a:solidFill>
              </a:rPr>
              <a:t>ציר בית ספרי- </a:t>
            </a:r>
          </a:p>
          <a:p>
            <a:r>
              <a:rPr lang="he-IL" sz="2000" dirty="0">
                <a:solidFill>
                  <a:schemeClr val="tx2"/>
                </a:solidFill>
              </a:rPr>
              <a:t>שותפות הורים בגיבוש הזהות הפדגוגית, בתהליכי הפיתוח וביישומם- שולחנות עגולים, מרחבים פתוחים, צוותי משימה, וועדות מלוות.</a:t>
            </a:r>
          </a:p>
          <a:p>
            <a:pPr marL="0" indent="0">
              <a:buNone/>
            </a:pPr>
            <a:endParaRPr lang="he-IL" sz="2000" dirty="0">
              <a:solidFill>
                <a:schemeClr val="tx2"/>
              </a:solidFill>
            </a:endParaRPr>
          </a:p>
          <a:p>
            <a:pPr algn="ctr"/>
            <a:r>
              <a:rPr lang="he-IL" sz="2000" b="1" dirty="0">
                <a:solidFill>
                  <a:schemeClr val="tx2"/>
                </a:solidFill>
              </a:rPr>
              <a:t>ציר רשותי- </a:t>
            </a:r>
          </a:p>
          <a:p>
            <a:r>
              <a:rPr lang="he-IL" sz="2000" dirty="0">
                <a:solidFill>
                  <a:schemeClr val="tx2"/>
                </a:solidFill>
              </a:rPr>
              <a:t>גיבוש מודל בחירה ומנגנון שיבוץ עירוני, כתיבת הקוד האתי ובתהליכי ההנגשה לקהילה- מנהלת מורחבת, שולחן עגול, צוותי משימה, פורום חינוך, היוועצות שוטפת, סיורי למידה, פיתוח מקצועי.</a:t>
            </a:r>
          </a:p>
          <a:p>
            <a:endParaRPr lang="he-IL" sz="2000" dirty="0"/>
          </a:p>
          <a:p>
            <a:endParaRPr lang="he-IL" sz="2000" dirty="0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DC8D6E3B-FFED-480F-941D-FE376375B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77940" y="4601497"/>
            <a:ext cx="1014060" cy="2017580"/>
            <a:chOff x="11177940" y="4601497"/>
            <a:chExt cx="1014060" cy="2017580"/>
          </a:xfrm>
        </p:grpSpPr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1067618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27850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41825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3893F249-F832-4443-923C-17405ECB4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3023" y="321734"/>
            <a:ext cx="4445390" cy="113573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 rtl="0"/>
            <a:r>
              <a:rPr lang="en-US" sz="3600" b="1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מודל</a:t>
            </a:r>
            <a:r>
              <a:rPr lang="en-US" sz="36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השינוי</a:t>
            </a:r>
            <a:endParaRPr lang="en-US" sz="3600" b="1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C34A4475-365F-4381-A542-4698D6377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0"/>
            <a:ext cx="1097280" cy="1097280"/>
            <a:chOff x="11094720" y="0"/>
            <a:chExt cx="1097280" cy="1097280"/>
          </a:xfrm>
        </p:grpSpPr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148F8F8B-B172-475E-9119-57F2A1C87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1094720" y="0"/>
              <a:ext cx="1097280" cy="1097280"/>
            </a:xfrm>
            <a:prstGeom prst="triangle">
              <a:avLst>
                <a:gd name="adj" fmla="val 10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1B0349D0-97A5-4654-A515-C72EA9E0B0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189552" y="127618"/>
              <a:ext cx="457894" cy="457894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4069A718-79D7-4487-9714-C1512AB25FD7}"/>
              </a:ext>
            </a:extLst>
          </p:cNvPr>
          <p:cNvSpPr txBox="1"/>
          <p:nvPr/>
        </p:nvSpPr>
        <p:spPr>
          <a:xfrm>
            <a:off x="6934201" y="5343525"/>
            <a:ext cx="130492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spcAft>
                <a:spcPts val="600"/>
              </a:spcAft>
            </a:pPr>
            <a:r>
              <a:rPr lang="he-IL" b="1">
                <a:solidFill>
                  <a:schemeClr val="bg1"/>
                </a:solidFill>
              </a:rPr>
              <a:t>תפיסה חינוכית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DC8D6E3B-FFED-480F-941D-FE376375B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77940" y="4601497"/>
            <a:ext cx="1014060" cy="2017580"/>
            <a:chOff x="11177940" y="4601497"/>
            <a:chExt cx="1014060" cy="2017580"/>
          </a:xfrm>
        </p:grpSpPr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1067618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27850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4" name="מציין מיקום תוכן 3">
            <a:extLst>
              <a:ext uri="{FF2B5EF4-FFF2-40B4-BE49-F238E27FC236}">
                <a16:creationId xmlns:a16="http://schemas.microsoft.com/office/drawing/2014/main" id="{E27A5E15-CE6F-4CF5-8F09-E27CEF9654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5150266"/>
              </p:ext>
            </p:extLst>
          </p:nvPr>
        </p:nvGraphicFramePr>
        <p:xfrm>
          <a:off x="1406769" y="2096085"/>
          <a:ext cx="8890783" cy="4318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871168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159</Words>
  <Application>Microsoft Office PowerPoint</Application>
  <PresentationFormat>מסך רחב</PresentationFormat>
  <Paragraphs>32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ערכת נושא Office</vt:lpstr>
      <vt:lpstr>מינהל החינוך אשקלון </vt:lpstr>
      <vt:lpstr>תמונת מצב בתחילת התהליך- </vt:lpstr>
      <vt:lpstr>אני מאמין–'מאוחדים מבית'</vt:lpstr>
      <vt:lpstr>תהליך העבודה המבוסס על שותפויות-</vt:lpstr>
      <vt:lpstr>מודל השינוי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אשקלון-  מנהלת מורחבת</dc:title>
  <dc:creator>סוזי וינברגר</dc:creator>
  <cp:lastModifiedBy>משתמש לא ידוע</cp:lastModifiedBy>
  <cp:revision>24</cp:revision>
  <dcterms:created xsi:type="dcterms:W3CDTF">2021-02-01T13:09:29Z</dcterms:created>
  <dcterms:modified xsi:type="dcterms:W3CDTF">2021-03-15T05:52:30Z</dcterms:modified>
</cp:coreProperties>
</file>